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1" r:id="rId3"/>
    <p:sldId id="266" r:id="rId4"/>
    <p:sldId id="290" r:id="rId5"/>
    <p:sldId id="267" r:id="rId6"/>
    <p:sldId id="345" r:id="rId7"/>
    <p:sldId id="309" r:id="rId8"/>
    <p:sldId id="343" r:id="rId9"/>
    <p:sldId id="376" r:id="rId10"/>
    <p:sldId id="342" r:id="rId11"/>
    <p:sldId id="306" r:id="rId12"/>
    <p:sldId id="338" r:id="rId13"/>
    <p:sldId id="339" r:id="rId14"/>
    <p:sldId id="340" r:id="rId15"/>
    <p:sldId id="344" r:id="rId16"/>
    <p:sldId id="294" r:id="rId17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A6CC0F15-0675-4A42-BD91-DA112202ED77}">
          <p14:sldIdLst>
            <p14:sldId id="261"/>
            <p14:sldId id="266"/>
            <p14:sldId id="290"/>
            <p14:sldId id="267"/>
            <p14:sldId id="345"/>
            <p14:sldId id="309"/>
            <p14:sldId id="343"/>
            <p14:sldId id="376"/>
            <p14:sldId id="342"/>
            <p14:sldId id="306"/>
            <p14:sldId id="338"/>
            <p14:sldId id="339"/>
            <p14:sldId id="340"/>
            <p14:sldId id="34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pos="555" userDrawn="1">
          <p15:clr>
            <a:srgbClr val="A4A3A4"/>
          </p15:clr>
        </p15:guide>
        <p15:guide id="2" orient="horz" pos="12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147"/>
    <a:srgbClr val="FF4D2F"/>
    <a:srgbClr val="D23920"/>
    <a:srgbClr val="B64D3C"/>
    <a:srgbClr val="01E1F9"/>
    <a:srgbClr val="53A2F8"/>
    <a:srgbClr val="4EA3FD"/>
    <a:srgbClr val="F7F7F7"/>
    <a:srgbClr val="0D2237"/>
    <a:srgbClr val="1A45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3441" autoAdjust="0"/>
    <p:restoredTop sz="86372"/>
  </p:normalViewPr>
  <p:slideViewPr>
    <p:cSldViewPr snapToGrid="0" snapToObjects="1" showGuides="1">
      <p:cViewPr>
        <p:scale>
          <a:sx n="66" d="100"/>
          <a:sy n="66" d="100"/>
        </p:scale>
        <p:origin x="332" y="600"/>
      </p:cViewPr>
      <p:guideLst>
        <p:guide pos="555"/>
        <p:guide orient="horz" pos="12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-7320"/>
    </p:cViewPr>
  </p:sorterViewPr>
  <p:notesViewPr>
    <p:cSldViewPr snapToGrid="0" snapToObjects="1">
      <p:cViewPr varScale="1">
        <p:scale>
          <a:sx n="69" d="100"/>
          <a:sy n="69" d="100"/>
        </p:scale>
        <p:origin x="345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5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2DF6A-CAEC-BC44-AA67-806316C294AD}" type="datetimeFigureOut">
              <a:rPr kumimoji="1" lang="zh-CN" altLang="en-US" smtClean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</a:fld>
            <a:endParaRPr kumimoji="1"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7818F-93EC-4D44-B590-FCFD097ECD18}" type="slidenum">
              <a:rPr kumimoji="1" lang="zh-CN" altLang="en-US" smtClean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</a:fld>
            <a:endParaRPr kumimoji="1"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7BFEF4A5-89D2-4C04-924D-03571E601AA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5F0A5159-E94A-481E-A5B5-090A36566B2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23570" rtl="0" eaLnBrk="1" latinLnBrk="0" hangingPunct="1">
      <a:defRPr sz="82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1pPr>
    <a:lvl2pPr marL="311785" algn="l" defTabSz="623570" rtl="0" eaLnBrk="1" latinLnBrk="0" hangingPunct="1">
      <a:defRPr sz="82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2pPr>
    <a:lvl3pPr marL="623570" algn="l" defTabSz="623570" rtl="0" eaLnBrk="1" latinLnBrk="0" hangingPunct="1">
      <a:defRPr sz="82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3pPr>
    <a:lvl4pPr marL="935355" algn="l" defTabSz="623570" rtl="0" eaLnBrk="1" latinLnBrk="0" hangingPunct="1">
      <a:defRPr sz="82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4pPr>
    <a:lvl5pPr marL="1246505" algn="l" defTabSz="623570" rtl="0" eaLnBrk="1" latinLnBrk="0" hangingPunct="1">
      <a:defRPr sz="82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5pPr>
    <a:lvl6pPr marL="1558290" algn="l" defTabSz="623570" rtl="0" eaLnBrk="1" latinLnBrk="0" hangingPunct="1">
      <a:defRPr sz="820" kern="1200">
        <a:solidFill>
          <a:schemeClr val="tx1"/>
        </a:solidFill>
        <a:latin typeface="+mn-lt"/>
        <a:ea typeface="+mn-ea"/>
        <a:cs typeface="+mn-cs"/>
      </a:defRPr>
    </a:lvl6pPr>
    <a:lvl7pPr marL="1870075" algn="l" defTabSz="623570" rtl="0" eaLnBrk="1" latinLnBrk="0" hangingPunct="1">
      <a:defRPr sz="820" kern="1200">
        <a:solidFill>
          <a:schemeClr val="tx1"/>
        </a:solidFill>
        <a:latin typeface="+mn-lt"/>
        <a:ea typeface="+mn-ea"/>
        <a:cs typeface="+mn-cs"/>
      </a:defRPr>
    </a:lvl7pPr>
    <a:lvl8pPr marL="2181860" algn="l" defTabSz="623570" rtl="0" eaLnBrk="1" latinLnBrk="0" hangingPunct="1">
      <a:defRPr sz="820" kern="1200">
        <a:solidFill>
          <a:schemeClr val="tx1"/>
        </a:solidFill>
        <a:latin typeface="+mn-lt"/>
        <a:ea typeface="+mn-ea"/>
        <a:cs typeface="+mn-cs"/>
      </a:defRPr>
    </a:lvl8pPr>
    <a:lvl9pPr marL="2493645" algn="l" defTabSz="623570" rtl="0" eaLnBrk="1" latinLnBrk="0" hangingPunct="1">
      <a:defRPr sz="8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cs typeface="Inter" panose="02000503000000020004" charset="0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cs typeface="Inter" panose="0200050300000002000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34B8-645F-1148-BD1A-6D32A141822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45C54-9644-5C4F-8F3D-601E5C2C735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604113" y="0"/>
            <a:ext cx="7587887" cy="6858000"/>
          </a:xfrm>
          <a:custGeom>
            <a:avLst/>
            <a:gdLst>
              <a:gd name="connsiteX0" fmla="*/ 208864 w 7587887"/>
              <a:gd name="connsiteY0" fmla="*/ 0 h 6858000"/>
              <a:gd name="connsiteX1" fmla="*/ 7587887 w 7587887"/>
              <a:gd name="connsiteY1" fmla="*/ 0 h 6858000"/>
              <a:gd name="connsiteX2" fmla="*/ 7587887 w 7587887"/>
              <a:gd name="connsiteY2" fmla="*/ 6858000 h 6858000"/>
              <a:gd name="connsiteX3" fmla="*/ 4098321 w 7587887"/>
              <a:gd name="connsiteY3" fmla="*/ 6858000 h 6858000"/>
              <a:gd name="connsiteX4" fmla="*/ 4527676 w 7587887"/>
              <a:gd name="connsiteY4" fmla="*/ 6204458 h 6858000"/>
              <a:gd name="connsiteX5" fmla="*/ 5020172 w 7587887"/>
              <a:gd name="connsiteY5" fmla="*/ 5655651 h 6858000"/>
              <a:gd name="connsiteX6" fmla="*/ 4885473 w 7587887"/>
              <a:gd name="connsiteY6" fmla="*/ 4759125 h 6858000"/>
              <a:gd name="connsiteX7" fmla="*/ 4081483 w 7587887"/>
              <a:gd name="connsiteY7" fmla="*/ 4277348 h 6858000"/>
              <a:gd name="connsiteX8" fmla="*/ 3412194 w 7587887"/>
              <a:gd name="connsiteY8" fmla="*/ 4105584 h 6858000"/>
              <a:gd name="connsiteX9" fmla="*/ 2595576 w 7587887"/>
              <a:gd name="connsiteY9" fmla="*/ 3171354 h 6858000"/>
              <a:gd name="connsiteX10" fmla="*/ 2241989 w 7587887"/>
              <a:gd name="connsiteY10" fmla="*/ 2446593 h 6858000"/>
              <a:gd name="connsiteX11" fmla="*/ 1113878 w 7587887"/>
              <a:gd name="connsiteY11" fmla="*/ 1834945 h 6858000"/>
              <a:gd name="connsiteX12" fmla="*/ 82583 w 7587887"/>
              <a:gd name="connsiteY12" fmla="*/ 1101805 h 6858000"/>
              <a:gd name="connsiteX13" fmla="*/ 166771 w 7587887"/>
              <a:gd name="connsiteY13" fmla="*/ 75409 h 6858000"/>
              <a:gd name="connsiteX14" fmla="*/ 208864 w 7587887"/>
              <a:gd name="connsiteY1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87887" h="6858000">
                <a:moveTo>
                  <a:pt x="208864" y="0"/>
                </a:moveTo>
                <a:cubicBezTo>
                  <a:pt x="208864" y="0"/>
                  <a:pt x="208864" y="0"/>
                  <a:pt x="7587887" y="0"/>
                </a:cubicBezTo>
                <a:lnTo>
                  <a:pt x="7587887" y="6858000"/>
                </a:lnTo>
                <a:cubicBezTo>
                  <a:pt x="7587887" y="6858000"/>
                  <a:pt x="7587887" y="6858000"/>
                  <a:pt x="4098321" y="6858000"/>
                </a:cubicBezTo>
                <a:cubicBezTo>
                  <a:pt x="4182508" y="6610827"/>
                  <a:pt x="4338255" y="6388791"/>
                  <a:pt x="4527676" y="6204458"/>
                </a:cubicBezTo>
                <a:cubicBezTo>
                  <a:pt x="4704469" y="6032694"/>
                  <a:pt x="4914938" y="5877687"/>
                  <a:pt x="5020172" y="5655651"/>
                </a:cubicBezTo>
                <a:cubicBezTo>
                  <a:pt x="5154872" y="5370774"/>
                  <a:pt x="5083313" y="5010488"/>
                  <a:pt x="4885473" y="4759125"/>
                </a:cubicBezTo>
                <a:cubicBezTo>
                  <a:pt x="4687632" y="4511953"/>
                  <a:pt x="4388767" y="4356946"/>
                  <a:pt x="4081483" y="4277348"/>
                </a:cubicBezTo>
                <a:cubicBezTo>
                  <a:pt x="3858387" y="4218697"/>
                  <a:pt x="3622662" y="4197750"/>
                  <a:pt x="3412194" y="4105584"/>
                </a:cubicBezTo>
                <a:cubicBezTo>
                  <a:pt x="3020722" y="3938009"/>
                  <a:pt x="2763951" y="3560965"/>
                  <a:pt x="2595576" y="3171354"/>
                </a:cubicBezTo>
                <a:cubicBezTo>
                  <a:pt x="2490342" y="2919992"/>
                  <a:pt x="2410364" y="2656061"/>
                  <a:pt x="2241989" y="2446593"/>
                </a:cubicBezTo>
                <a:cubicBezTo>
                  <a:pt x="1972590" y="2107254"/>
                  <a:pt x="1526396" y="1973194"/>
                  <a:pt x="1113878" y="1834945"/>
                </a:cubicBezTo>
                <a:cubicBezTo>
                  <a:pt x="705570" y="1692506"/>
                  <a:pt x="267795" y="1495606"/>
                  <a:pt x="82583" y="1101805"/>
                </a:cubicBezTo>
                <a:cubicBezTo>
                  <a:pt x="-64745" y="779223"/>
                  <a:pt x="-1604" y="389612"/>
                  <a:pt x="166771" y="75409"/>
                </a:cubicBezTo>
                <a:cubicBezTo>
                  <a:pt x="183608" y="50273"/>
                  <a:pt x="196236" y="25136"/>
                  <a:pt x="208864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1" cy="2512952"/>
          </a:xfrm>
          <a:custGeom>
            <a:avLst/>
            <a:gdLst>
              <a:gd name="connsiteX0" fmla="*/ 0 w 12192001"/>
              <a:gd name="connsiteY0" fmla="*/ 0 h 2512952"/>
              <a:gd name="connsiteX1" fmla="*/ 12192001 w 12192001"/>
              <a:gd name="connsiteY1" fmla="*/ 0 h 2512952"/>
              <a:gd name="connsiteX2" fmla="*/ 12192001 w 12192001"/>
              <a:gd name="connsiteY2" fmla="*/ 1399768 h 2512952"/>
              <a:gd name="connsiteX3" fmla="*/ 11551101 w 12192001"/>
              <a:gd name="connsiteY3" fmla="*/ 1763961 h 2512952"/>
              <a:gd name="connsiteX4" fmla="*/ 10328920 w 12192001"/>
              <a:gd name="connsiteY4" fmla="*/ 2226328 h 2512952"/>
              <a:gd name="connsiteX5" fmla="*/ 5410387 w 12192001"/>
              <a:gd name="connsiteY5" fmla="*/ 2238996 h 2512952"/>
              <a:gd name="connsiteX6" fmla="*/ 812303 w 12192001"/>
              <a:gd name="connsiteY6" fmla="*/ 902565 h 2512952"/>
              <a:gd name="connsiteX7" fmla="*/ 156499 w 12192001"/>
              <a:gd name="connsiteY7" fmla="*/ 817059 h 2512952"/>
              <a:gd name="connsiteX8" fmla="*/ 0 w 12192001"/>
              <a:gd name="connsiteY8" fmla="*/ 779056 h 2512952"/>
              <a:gd name="connsiteX9" fmla="*/ 0 w 12192001"/>
              <a:gd name="connsiteY9" fmla="*/ 0 h 251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2512952">
                <a:moveTo>
                  <a:pt x="0" y="0"/>
                </a:moveTo>
                <a:cubicBezTo>
                  <a:pt x="0" y="0"/>
                  <a:pt x="0" y="0"/>
                  <a:pt x="12192001" y="0"/>
                </a:cubicBezTo>
                <a:cubicBezTo>
                  <a:pt x="12192001" y="0"/>
                  <a:pt x="12192001" y="0"/>
                  <a:pt x="12192001" y="1399768"/>
                </a:cubicBezTo>
                <a:cubicBezTo>
                  <a:pt x="12005692" y="1529611"/>
                  <a:pt x="11789575" y="1649953"/>
                  <a:pt x="11551101" y="1763961"/>
                </a:cubicBezTo>
                <a:cubicBezTo>
                  <a:pt x="11193389" y="1941308"/>
                  <a:pt x="10790964" y="2102819"/>
                  <a:pt x="10328920" y="2226328"/>
                </a:cubicBezTo>
                <a:cubicBezTo>
                  <a:pt x="8875717" y="2619024"/>
                  <a:pt x="6915756" y="2593688"/>
                  <a:pt x="5410387" y="2238996"/>
                </a:cubicBezTo>
                <a:cubicBezTo>
                  <a:pt x="3778328" y="1852634"/>
                  <a:pt x="2615765" y="1111580"/>
                  <a:pt x="812303" y="902565"/>
                </a:cubicBezTo>
                <a:cubicBezTo>
                  <a:pt x="588734" y="877230"/>
                  <a:pt x="357712" y="861396"/>
                  <a:pt x="156499" y="817059"/>
                </a:cubicBezTo>
                <a:cubicBezTo>
                  <a:pt x="96880" y="807558"/>
                  <a:pt x="44714" y="794891"/>
                  <a:pt x="0" y="779056"/>
                </a:cubicBezTo>
                <a:cubicBezTo>
                  <a:pt x="0" y="779056"/>
                  <a:pt x="0" y="779056"/>
                  <a:pt x="0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292395" y="1964770"/>
            <a:ext cx="5130032" cy="3698615"/>
          </a:xfrm>
          <a:custGeom>
            <a:avLst/>
            <a:gdLst>
              <a:gd name="connsiteX0" fmla="*/ 0 w 5130032"/>
              <a:gd name="connsiteY0" fmla="*/ 0 h 3698615"/>
              <a:gd name="connsiteX1" fmla="*/ 5130032 w 5130032"/>
              <a:gd name="connsiteY1" fmla="*/ 0 h 3698615"/>
              <a:gd name="connsiteX2" fmla="*/ 5130032 w 5130032"/>
              <a:gd name="connsiteY2" fmla="*/ 3698615 h 3698615"/>
              <a:gd name="connsiteX3" fmla="*/ 0 w 5130032"/>
              <a:gd name="connsiteY3" fmla="*/ 3698615 h 3698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0032" h="3698615">
                <a:moveTo>
                  <a:pt x="0" y="0"/>
                </a:moveTo>
                <a:lnTo>
                  <a:pt x="5130032" y="0"/>
                </a:lnTo>
                <a:lnTo>
                  <a:pt x="5130032" y="3698615"/>
                </a:lnTo>
                <a:lnTo>
                  <a:pt x="0" y="369861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BDE734B8-645F-1148-BD1A-6D32A141822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29545C54-9644-5C4F-8F3D-601E5C2C735B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pexels-pixabay-48125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4604385" y="14605"/>
            <a:ext cx="7587615" cy="6828155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686552" y="5657626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28" name="Freeform 5"/>
          <p:cNvSpPr/>
          <p:nvPr/>
        </p:nvSpPr>
        <p:spPr bwMode="auto">
          <a:xfrm>
            <a:off x="4539368" y="14605"/>
            <a:ext cx="7652632" cy="6858000"/>
          </a:xfrm>
          <a:custGeom>
            <a:avLst/>
            <a:gdLst>
              <a:gd name="T0" fmla="*/ 1818 w 1818"/>
              <a:gd name="T1" fmla="*/ 0 h 1637"/>
              <a:gd name="T2" fmla="*/ 65 w 1818"/>
              <a:gd name="T3" fmla="*/ 0 h 1637"/>
              <a:gd name="T4" fmla="*/ 55 w 1818"/>
              <a:gd name="T5" fmla="*/ 18 h 1637"/>
              <a:gd name="T6" fmla="*/ 35 w 1818"/>
              <a:gd name="T7" fmla="*/ 263 h 1637"/>
              <a:gd name="T8" fmla="*/ 280 w 1818"/>
              <a:gd name="T9" fmla="*/ 438 h 1637"/>
              <a:gd name="T10" fmla="*/ 548 w 1818"/>
              <a:gd name="T11" fmla="*/ 584 h 1637"/>
              <a:gd name="T12" fmla="*/ 632 w 1818"/>
              <a:gd name="T13" fmla="*/ 757 h 1637"/>
              <a:gd name="T14" fmla="*/ 826 w 1818"/>
              <a:gd name="T15" fmla="*/ 980 h 1637"/>
              <a:gd name="T16" fmla="*/ 985 w 1818"/>
              <a:gd name="T17" fmla="*/ 1021 h 1637"/>
              <a:gd name="T18" fmla="*/ 1176 w 1818"/>
              <a:gd name="T19" fmla="*/ 1136 h 1637"/>
              <a:gd name="T20" fmla="*/ 1208 w 1818"/>
              <a:gd name="T21" fmla="*/ 1350 h 1637"/>
              <a:gd name="T22" fmla="*/ 1091 w 1818"/>
              <a:gd name="T23" fmla="*/ 1481 h 1637"/>
              <a:gd name="T24" fmla="*/ 989 w 1818"/>
              <a:gd name="T25" fmla="*/ 1637 h 1637"/>
              <a:gd name="T26" fmla="*/ 1818 w 1818"/>
              <a:gd name="T27" fmla="*/ 1637 h 1637"/>
              <a:gd name="T28" fmla="*/ 1818 w 1818"/>
              <a:gd name="T29" fmla="*/ 0 h 1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18" h="1637">
                <a:moveTo>
                  <a:pt x="1818" y="0"/>
                </a:moveTo>
                <a:cubicBezTo>
                  <a:pt x="65" y="0"/>
                  <a:pt x="65" y="0"/>
                  <a:pt x="65" y="0"/>
                </a:cubicBezTo>
                <a:cubicBezTo>
                  <a:pt x="62" y="6"/>
                  <a:pt x="59" y="12"/>
                  <a:pt x="55" y="18"/>
                </a:cubicBezTo>
                <a:cubicBezTo>
                  <a:pt x="15" y="93"/>
                  <a:pt x="0" y="186"/>
                  <a:pt x="35" y="263"/>
                </a:cubicBezTo>
                <a:cubicBezTo>
                  <a:pt x="79" y="357"/>
                  <a:pt x="183" y="404"/>
                  <a:pt x="280" y="438"/>
                </a:cubicBezTo>
                <a:cubicBezTo>
                  <a:pt x="378" y="471"/>
                  <a:pt x="484" y="503"/>
                  <a:pt x="548" y="584"/>
                </a:cubicBezTo>
                <a:cubicBezTo>
                  <a:pt x="588" y="634"/>
                  <a:pt x="607" y="697"/>
                  <a:pt x="632" y="757"/>
                </a:cubicBezTo>
                <a:cubicBezTo>
                  <a:pt x="672" y="850"/>
                  <a:pt x="733" y="940"/>
                  <a:pt x="826" y="980"/>
                </a:cubicBezTo>
                <a:cubicBezTo>
                  <a:pt x="876" y="1002"/>
                  <a:pt x="932" y="1007"/>
                  <a:pt x="985" y="1021"/>
                </a:cubicBezTo>
                <a:cubicBezTo>
                  <a:pt x="1058" y="1040"/>
                  <a:pt x="1129" y="1077"/>
                  <a:pt x="1176" y="1136"/>
                </a:cubicBezTo>
                <a:cubicBezTo>
                  <a:pt x="1223" y="1196"/>
                  <a:pt x="1240" y="1282"/>
                  <a:pt x="1208" y="1350"/>
                </a:cubicBezTo>
                <a:cubicBezTo>
                  <a:pt x="1183" y="1403"/>
                  <a:pt x="1133" y="1440"/>
                  <a:pt x="1091" y="1481"/>
                </a:cubicBezTo>
                <a:cubicBezTo>
                  <a:pt x="1046" y="1525"/>
                  <a:pt x="1009" y="1578"/>
                  <a:pt x="989" y="1637"/>
                </a:cubicBezTo>
                <a:cubicBezTo>
                  <a:pt x="1818" y="1637"/>
                  <a:pt x="1818" y="1637"/>
                  <a:pt x="1818" y="1637"/>
                </a:cubicBezTo>
                <a:lnTo>
                  <a:pt x="1818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lumMod val="75000"/>
                  <a:alpha val="90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D">
              <a:cs typeface="Inter" panose="0200050300000002000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51621" y="5722696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845334" y="5866279"/>
            <a:ext cx="1" cy="991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84200" y="575310"/>
            <a:ext cx="5073650" cy="277622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7200" b="1" dirty="0">
                <a:solidFill>
                  <a:schemeClr val="accent1"/>
                </a:solidFill>
                <a:latin typeface="Inter Black" panose="02000503000000020004" charset="0"/>
                <a:ea typeface="+mj-ea"/>
                <a:cs typeface="Inter Black" panose="02000503000000020004" charset="0"/>
              </a:rPr>
              <a:t>PHASE III</a:t>
            </a:r>
            <a:r>
              <a:rPr kumimoji="1" lang="en-US" altLang="zh-CN" sz="8000" b="1" dirty="0">
                <a:solidFill>
                  <a:schemeClr val="accent1"/>
                </a:solidFill>
                <a:latin typeface="Inter Black" panose="02000503000000020004" charset="0"/>
                <a:ea typeface="+mj-ea"/>
                <a:cs typeface="Inter Black" panose="02000503000000020004" charset="0"/>
              </a:rPr>
              <a:t> </a:t>
            </a:r>
            <a:endParaRPr kumimoji="1" lang="en-US" altLang="zh-CN" sz="8000" b="1" dirty="0">
              <a:solidFill>
                <a:schemeClr val="accent1"/>
              </a:solidFill>
              <a:latin typeface="Inter Black" panose="02000503000000020004" charset="0"/>
              <a:ea typeface="+mj-ea"/>
              <a:cs typeface="Inter Black" panose="02000503000000020004" charset="0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4800" b="1" dirty="0">
                <a:latin typeface="Inter Black" panose="02000503000000020004" charset="0"/>
                <a:ea typeface="+mj-ea"/>
                <a:cs typeface="Inter Black" panose="02000503000000020004" charset="0"/>
              </a:rPr>
              <a:t>CHICAGO CAR CRASHES</a:t>
            </a:r>
            <a:endParaRPr kumimoji="1" lang="en-US" altLang="zh-CN" sz="4800" b="1" dirty="0">
              <a:latin typeface="Inter Black" panose="02000503000000020004" charset="0"/>
              <a:ea typeface="+mj-ea"/>
              <a:cs typeface="Inter Black" panose="020005030000000200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5000" y="3265805"/>
            <a:ext cx="3115310" cy="274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Inter" panose="02000503000000020004" charset="0"/>
              </a:rPr>
              <a:t>GROUP SEVENTEEN</a:t>
            </a:r>
            <a:endParaRPr kumimoji="1" lang="en-US" altLang="zh-CN" dirty="0">
              <a:cs typeface="Inter" panose="02000503000000020004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cs typeface="Inter" panose="02000503000000020004" charset="0"/>
                <a:sym typeface="+mn-ea"/>
              </a:rPr>
              <a:t>Caroline Mbugua</a:t>
            </a:r>
            <a:endParaRPr kumimoji="1" lang="en-US" altLang="zh-CN" dirty="0">
              <a:cs typeface="Inter" panose="02000503000000020004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cs typeface="Inter" panose="02000503000000020004" charset="0"/>
                <a:sym typeface="+mn-ea"/>
              </a:rPr>
              <a:t>Dianna Wangura</a:t>
            </a:r>
            <a:endParaRPr kumimoji="1" lang="en-US" altLang="zh-CN" dirty="0">
              <a:cs typeface="Inter" panose="02000503000000020004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cs typeface="Inter" panose="02000503000000020004" charset="0"/>
              </a:rPr>
              <a:t>Eunita Kolusi</a:t>
            </a:r>
            <a:endParaRPr kumimoji="1" lang="en-US" altLang="zh-CN" dirty="0">
              <a:cs typeface="Inter" panose="02000503000000020004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cs typeface="Inter" panose="02000503000000020004" charset="0"/>
                <a:sym typeface="+mn-ea"/>
              </a:rPr>
              <a:t>Mark Kuria</a:t>
            </a:r>
            <a:endParaRPr kumimoji="1" lang="en-US" altLang="zh-CN" dirty="0">
              <a:cs typeface="Inter" panose="02000503000000020004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cs typeface="Inter" panose="02000503000000020004" charset="0"/>
              </a:rPr>
              <a:t>Mlati Ochieng'</a:t>
            </a:r>
            <a:endParaRPr kumimoji="1" lang="en-US" altLang="zh-CN" dirty="0">
              <a:cs typeface="Inter" panose="02000503000000020004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cs typeface="Inter" panose="02000503000000020004" charset="0"/>
                <a:sym typeface="+mn-ea"/>
              </a:rPr>
              <a:t>Rhoda Musyoki</a:t>
            </a:r>
            <a:endParaRPr kumimoji="1" lang="en-US" altLang="zh-CN" dirty="0">
              <a:cs typeface="Inter" panose="02000503000000020004" charset="0"/>
            </a:endParaRPr>
          </a:p>
          <a:p>
            <a:pPr>
              <a:lnSpc>
                <a:spcPct val="120000"/>
              </a:lnSpc>
            </a:pPr>
            <a:endParaRPr kumimoji="1" lang="en-US" altLang="zh-CN" dirty="0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05" name="Rectangle 39"/>
          <p:cNvSpPr/>
          <p:nvPr/>
        </p:nvSpPr>
        <p:spPr>
          <a:xfrm>
            <a:off x="1423022" y="3960332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10" name="Rectangle 38"/>
          <p:cNvSpPr/>
          <p:nvPr/>
        </p:nvSpPr>
        <p:spPr>
          <a:xfrm>
            <a:off x="1488091" y="4025402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cxnSp>
        <p:nvCxnSpPr>
          <p:cNvPr id="113" name="Straight Connector 41"/>
          <p:cNvCxnSpPr/>
          <p:nvPr/>
        </p:nvCxnSpPr>
        <p:spPr>
          <a:xfrm>
            <a:off x="1584986" y="4277898"/>
            <a:ext cx="0" cy="264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0" y="165100"/>
            <a:ext cx="50476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200" b="1" dirty="0">
                <a:latin typeface="Inter Black" panose="02000503000000020004" charset="0"/>
                <a:ea typeface="+mj-ea"/>
                <a:cs typeface="Inter Black" panose="02000503000000020004" charset="0"/>
              </a:rPr>
              <a:t>INJURIES TOTAL vs TRAFFIC CONTROL DEVICE</a:t>
            </a:r>
            <a:endParaRPr lang="en-US" altLang="zh-CN" sz="4200" b="1" dirty="0">
              <a:latin typeface="Inter Black" panose="02000503000000020004" charset="0"/>
              <a:ea typeface="+mj-ea"/>
              <a:cs typeface="Inter Black" panose="02000503000000020004" charset="0"/>
            </a:endParaRPr>
          </a:p>
        </p:txBody>
      </p:sp>
      <p:pic>
        <p:nvPicPr>
          <p:cNvPr id="3" name="Picture Placeholder 2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5233035" y="205105"/>
            <a:ext cx="6952615" cy="60820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05" name="Rectangle 39"/>
          <p:cNvSpPr/>
          <p:nvPr/>
        </p:nvSpPr>
        <p:spPr>
          <a:xfrm>
            <a:off x="1423022" y="3960332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10" name="Rectangle 38"/>
          <p:cNvSpPr/>
          <p:nvPr/>
        </p:nvSpPr>
        <p:spPr>
          <a:xfrm>
            <a:off x="1488091" y="4025402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cxnSp>
        <p:nvCxnSpPr>
          <p:cNvPr id="113" name="Straight Connector 41"/>
          <p:cNvCxnSpPr/>
          <p:nvPr/>
        </p:nvCxnSpPr>
        <p:spPr>
          <a:xfrm>
            <a:off x="1584986" y="4277898"/>
            <a:ext cx="0" cy="264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0" y="165100"/>
            <a:ext cx="4842510" cy="1933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4200" b="1" dirty="0">
                <a:latin typeface="Inter Black" panose="02000503000000020004" charset="0"/>
                <a:ea typeface="+mj-ea"/>
                <a:cs typeface="Inter Black" panose="02000503000000020004" charset="0"/>
              </a:rPr>
              <a:t>INJURIES TOTAL vs WEATHER CONDITION</a:t>
            </a:r>
            <a:endParaRPr lang="en-US" altLang="zh-CN" sz="4200" b="1" dirty="0">
              <a:latin typeface="Inter Black" panose="02000503000000020004" charset="0"/>
              <a:ea typeface="+mj-ea"/>
              <a:cs typeface="Inter Black" panose="02000503000000020004" charset="0"/>
            </a:endParaRPr>
          </a:p>
        </p:txBody>
      </p:sp>
      <p:pic>
        <p:nvPicPr>
          <p:cNvPr id="4" name="Picture Placeholder 3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5180965" y="165735"/>
            <a:ext cx="6241415" cy="62249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05" name="Rectangle 39"/>
          <p:cNvSpPr/>
          <p:nvPr/>
        </p:nvSpPr>
        <p:spPr>
          <a:xfrm>
            <a:off x="1423022" y="3960332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10" name="Rectangle 38"/>
          <p:cNvSpPr/>
          <p:nvPr/>
        </p:nvSpPr>
        <p:spPr>
          <a:xfrm>
            <a:off x="1488091" y="4025402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cxnSp>
        <p:nvCxnSpPr>
          <p:cNvPr id="113" name="Straight Connector 41"/>
          <p:cNvCxnSpPr/>
          <p:nvPr/>
        </p:nvCxnSpPr>
        <p:spPr>
          <a:xfrm>
            <a:off x="1584986" y="4277898"/>
            <a:ext cx="0" cy="264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0" y="165100"/>
            <a:ext cx="50476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200" b="1" dirty="0">
                <a:latin typeface="Inter Black" panose="02000503000000020004" charset="0"/>
                <a:ea typeface="+mj-ea"/>
                <a:cs typeface="Inter Black" panose="02000503000000020004" charset="0"/>
              </a:rPr>
              <a:t>TOTAL INJURIES BY AGE GROUP</a:t>
            </a:r>
            <a:endParaRPr lang="en-US" altLang="zh-CN" sz="4200" b="1" dirty="0">
              <a:latin typeface="Inter Black" panose="02000503000000020004" charset="0"/>
              <a:ea typeface="+mj-ea"/>
              <a:cs typeface="Inter Black" panose="02000503000000020004" charset="0"/>
            </a:endParaRPr>
          </a:p>
        </p:txBody>
      </p:sp>
      <p:pic>
        <p:nvPicPr>
          <p:cNvPr id="4" name="Picture Placeholder 3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5047615" y="469265"/>
            <a:ext cx="6971030" cy="54324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05" name="Rectangle 39"/>
          <p:cNvSpPr/>
          <p:nvPr/>
        </p:nvSpPr>
        <p:spPr>
          <a:xfrm>
            <a:off x="1423022" y="3960332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10" name="Rectangle 38"/>
          <p:cNvSpPr/>
          <p:nvPr/>
        </p:nvSpPr>
        <p:spPr>
          <a:xfrm>
            <a:off x="1488091" y="4025402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cxnSp>
        <p:nvCxnSpPr>
          <p:cNvPr id="113" name="Straight Connector 41"/>
          <p:cNvCxnSpPr/>
          <p:nvPr/>
        </p:nvCxnSpPr>
        <p:spPr>
          <a:xfrm>
            <a:off x="1584986" y="4277898"/>
            <a:ext cx="0" cy="264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0" y="165100"/>
            <a:ext cx="4064635" cy="1459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3200" b="1" dirty="0">
                <a:latin typeface="Inter Black" panose="02000503000000020004" charset="0"/>
                <a:ea typeface="+mj-ea"/>
                <a:cs typeface="Inter Black" panose="02000503000000020004" charset="0"/>
              </a:rPr>
              <a:t>TOTAL INJURIES BY PERIOD OF DAY</a:t>
            </a:r>
            <a:endParaRPr lang="en-US" altLang="zh-CN" sz="3200" b="1" dirty="0">
              <a:latin typeface="Inter Black" panose="02000503000000020004" charset="0"/>
              <a:ea typeface="+mj-ea"/>
              <a:cs typeface="Inter Black" panose="02000503000000020004" charset="0"/>
            </a:endParaRPr>
          </a:p>
        </p:txBody>
      </p:sp>
      <p:pic>
        <p:nvPicPr>
          <p:cNvPr id="4" name="Picture Placeholder 3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5107305" y="161925"/>
            <a:ext cx="6783070" cy="60686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95325" y="1439913"/>
            <a:ext cx="0" cy="546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0695" y="1964770"/>
            <a:ext cx="109260" cy="10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2261" y="726339"/>
            <a:ext cx="1102616" cy="10147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Inter" panose="02000503000000020004" charset="0"/>
              </a:rPr>
              <a:t>03</a:t>
            </a:r>
            <a:endParaRPr lang="en-US" sz="6000" b="1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cs typeface="Inter" panose="0200050300000002000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12374" y="1741084"/>
            <a:ext cx="333438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cs typeface="Inter" panose="02000503000000020004" charset="0"/>
              </a:rPr>
              <a:t>Findings and Conclusions</a:t>
            </a:r>
            <a:endParaRPr lang="en-US" sz="2400" dirty="0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2374" y="2498836"/>
            <a:ext cx="4585749" cy="3930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  <a:sym typeface="+mn-ea"/>
              </a:rPr>
              <a:t>Most of the injuries recorded were caused by drivers between the age of 25 to 50 years falling into the adult category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  <a:sym typeface="+mn-ea"/>
              </a:rPr>
              <a:t>Based on the data, it shows that most accidents occur in the afternoon/rush hour.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  <a:sym typeface="+mn-ea"/>
              </a:rPr>
              <a:t>It also shows that most accidents occur in speed limit zones labeled between 30-40 mph.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  <a:sym typeface="+mn-ea"/>
              </a:rPr>
              <a:t>Most of the vehicles involved in the accidents fell into the old category that is they were in the road for a period of more than ten years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  <a:sym typeface="+mn-ea"/>
              </a:rPr>
              <a:t>Most of the accidents occured where there were no traffic signals but less injuries were observed 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92395" y="5627385"/>
            <a:ext cx="5130032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pic>
        <p:nvPicPr>
          <p:cNvPr id="3" name="Picture Placeholder 2" descr="pexels-mikhail-nilov-7735630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873240" y="1928495"/>
            <a:ext cx="4246880" cy="36988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/>
      </p:pic>
      <p:sp>
        <p:nvSpPr>
          <p:cNvPr id="40" name="Rectangle 39"/>
          <p:cNvSpPr/>
          <p:nvPr/>
        </p:nvSpPr>
        <p:spPr>
          <a:xfrm>
            <a:off x="686552" y="5657626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28" name="Freeform 5"/>
          <p:cNvSpPr/>
          <p:nvPr/>
        </p:nvSpPr>
        <p:spPr bwMode="auto">
          <a:xfrm>
            <a:off x="4539368" y="0"/>
            <a:ext cx="7652632" cy="6858000"/>
          </a:xfrm>
          <a:custGeom>
            <a:avLst/>
            <a:gdLst>
              <a:gd name="T0" fmla="*/ 1818 w 1818"/>
              <a:gd name="T1" fmla="*/ 0 h 1637"/>
              <a:gd name="T2" fmla="*/ 65 w 1818"/>
              <a:gd name="T3" fmla="*/ 0 h 1637"/>
              <a:gd name="T4" fmla="*/ 55 w 1818"/>
              <a:gd name="T5" fmla="*/ 18 h 1637"/>
              <a:gd name="T6" fmla="*/ 35 w 1818"/>
              <a:gd name="T7" fmla="*/ 263 h 1637"/>
              <a:gd name="T8" fmla="*/ 280 w 1818"/>
              <a:gd name="T9" fmla="*/ 438 h 1637"/>
              <a:gd name="T10" fmla="*/ 548 w 1818"/>
              <a:gd name="T11" fmla="*/ 584 h 1637"/>
              <a:gd name="T12" fmla="*/ 632 w 1818"/>
              <a:gd name="T13" fmla="*/ 757 h 1637"/>
              <a:gd name="T14" fmla="*/ 826 w 1818"/>
              <a:gd name="T15" fmla="*/ 980 h 1637"/>
              <a:gd name="T16" fmla="*/ 985 w 1818"/>
              <a:gd name="T17" fmla="*/ 1021 h 1637"/>
              <a:gd name="T18" fmla="*/ 1176 w 1818"/>
              <a:gd name="T19" fmla="*/ 1136 h 1637"/>
              <a:gd name="T20" fmla="*/ 1208 w 1818"/>
              <a:gd name="T21" fmla="*/ 1350 h 1637"/>
              <a:gd name="T22" fmla="*/ 1091 w 1818"/>
              <a:gd name="T23" fmla="*/ 1481 h 1637"/>
              <a:gd name="T24" fmla="*/ 989 w 1818"/>
              <a:gd name="T25" fmla="*/ 1637 h 1637"/>
              <a:gd name="T26" fmla="*/ 1818 w 1818"/>
              <a:gd name="T27" fmla="*/ 1637 h 1637"/>
              <a:gd name="T28" fmla="*/ 1818 w 1818"/>
              <a:gd name="T29" fmla="*/ 0 h 1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18" h="1637">
                <a:moveTo>
                  <a:pt x="1818" y="0"/>
                </a:moveTo>
                <a:cubicBezTo>
                  <a:pt x="65" y="0"/>
                  <a:pt x="65" y="0"/>
                  <a:pt x="65" y="0"/>
                </a:cubicBezTo>
                <a:cubicBezTo>
                  <a:pt x="62" y="6"/>
                  <a:pt x="59" y="12"/>
                  <a:pt x="55" y="18"/>
                </a:cubicBezTo>
                <a:cubicBezTo>
                  <a:pt x="15" y="93"/>
                  <a:pt x="0" y="186"/>
                  <a:pt x="35" y="263"/>
                </a:cubicBezTo>
                <a:cubicBezTo>
                  <a:pt x="79" y="357"/>
                  <a:pt x="183" y="404"/>
                  <a:pt x="280" y="438"/>
                </a:cubicBezTo>
                <a:cubicBezTo>
                  <a:pt x="378" y="471"/>
                  <a:pt x="484" y="503"/>
                  <a:pt x="548" y="584"/>
                </a:cubicBezTo>
                <a:cubicBezTo>
                  <a:pt x="588" y="634"/>
                  <a:pt x="607" y="697"/>
                  <a:pt x="632" y="757"/>
                </a:cubicBezTo>
                <a:cubicBezTo>
                  <a:pt x="672" y="850"/>
                  <a:pt x="733" y="940"/>
                  <a:pt x="826" y="980"/>
                </a:cubicBezTo>
                <a:cubicBezTo>
                  <a:pt x="876" y="1002"/>
                  <a:pt x="932" y="1007"/>
                  <a:pt x="985" y="1021"/>
                </a:cubicBezTo>
                <a:cubicBezTo>
                  <a:pt x="1058" y="1040"/>
                  <a:pt x="1129" y="1077"/>
                  <a:pt x="1176" y="1136"/>
                </a:cubicBezTo>
                <a:cubicBezTo>
                  <a:pt x="1223" y="1196"/>
                  <a:pt x="1240" y="1282"/>
                  <a:pt x="1208" y="1350"/>
                </a:cubicBezTo>
                <a:cubicBezTo>
                  <a:pt x="1183" y="1403"/>
                  <a:pt x="1133" y="1440"/>
                  <a:pt x="1091" y="1481"/>
                </a:cubicBezTo>
                <a:cubicBezTo>
                  <a:pt x="1046" y="1525"/>
                  <a:pt x="1009" y="1578"/>
                  <a:pt x="989" y="1637"/>
                </a:cubicBezTo>
                <a:cubicBezTo>
                  <a:pt x="1818" y="1637"/>
                  <a:pt x="1818" y="1637"/>
                  <a:pt x="1818" y="1637"/>
                </a:cubicBezTo>
                <a:lnTo>
                  <a:pt x="1818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lumMod val="75000"/>
                  <a:alpha val="90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D">
              <a:cs typeface="Inter" panose="0200050300000002000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51621" y="5722696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845334" y="5866279"/>
            <a:ext cx="1" cy="991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83914" y="1615023"/>
            <a:ext cx="5976282" cy="30460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9600" b="1" dirty="0">
                <a:latin typeface="Inter Black" panose="02000503000000020004" charset="0"/>
                <a:ea typeface="+mj-ea"/>
                <a:cs typeface="Inter Black" panose="02000503000000020004" charset="0"/>
              </a:rPr>
              <a:t>THANK </a:t>
            </a:r>
            <a:endParaRPr kumimoji="1" lang="zh-CN" altLang="en-US" sz="9600" b="1" dirty="0">
              <a:latin typeface="Inter Black" panose="02000503000000020004" charset="0"/>
              <a:ea typeface="+mj-ea"/>
              <a:cs typeface="Inter Black" panose="02000503000000020004" charset="0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9600" b="1" dirty="0">
                <a:solidFill>
                  <a:schemeClr val="accent1"/>
                </a:solidFill>
                <a:latin typeface="Inter Black" panose="02000503000000020004" charset="0"/>
                <a:ea typeface="+mj-ea"/>
                <a:cs typeface="Inter Black" panose="02000503000000020004" charset="0"/>
              </a:rPr>
              <a:t>YOU</a:t>
            </a:r>
            <a:endParaRPr kumimoji="1" lang="zh-CN" altLang="en-US" sz="9600" b="1" dirty="0">
              <a:solidFill>
                <a:schemeClr val="accent1"/>
              </a:solidFill>
              <a:latin typeface="Inter Black" panose="02000503000000020004" charset="0"/>
              <a:ea typeface="+mj-ea"/>
              <a:cs typeface="Inter Black" panose="020005030000000200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6435" y="4469765"/>
            <a:ext cx="456374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b="1" dirty="0">
                <a:cs typeface="Inter" panose="02000503000000020004" charset="0"/>
              </a:rPr>
              <a:t>Project:</a:t>
            </a:r>
            <a:r>
              <a:rPr kumimoji="1" lang="en-US" altLang="zh-CN" dirty="0">
                <a:cs typeface="Inter" panose="02000503000000020004" charset="0"/>
              </a:rPr>
              <a:t> Chicago Car Crashes</a:t>
            </a:r>
            <a:endParaRPr kumimoji="1" lang="en-US" altLang="zh-CN" dirty="0">
              <a:cs typeface="Inter" panose="02000503000000020004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b="1" dirty="0">
                <a:cs typeface="Inter" panose="02000503000000020004" charset="0"/>
              </a:rPr>
              <a:t>Group:</a:t>
            </a:r>
            <a:r>
              <a:rPr kumimoji="1" lang="en-US" altLang="zh-CN" dirty="0">
                <a:cs typeface="Inter" panose="02000503000000020004" charset="0"/>
              </a:rPr>
              <a:t> 17</a:t>
            </a:r>
            <a:endParaRPr kumimoji="1" lang="en-US" altLang="zh-CN" dirty="0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41"/>
          <p:cNvCxnSpPr/>
          <p:nvPr/>
        </p:nvCxnSpPr>
        <p:spPr>
          <a:xfrm>
            <a:off x="695325" y="405375"/>
            <a:ext cx="0" cy="2124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/>
      </p:pic>
      <p:sp>
        <p:nvSpPr>
          <p:cNvPr id="12" name="Freeform 9"/>
          <p:cNvSpPr/>
          <p:nvPr/>
        </p:nvSpPr>
        <p:spPr bwMode="auto">
          <a:xfrm rot="5400000">
            <a:off x="4786488" y="-4786488"/>
            <a:ext cx="2619024" cy="12192001"/>
          </a:xfrm>
          <a:custGeom>
            <a:avLst/>
            <a:gdLst>
              <a:gd name="T0" fmla="*/ 285 w 827"/>
              <a:gd name="T1" fmla="*/ 1527 h 1636"/>
              <a:gd name="T2" fmla="*/ 707 w 827"/>
              <a:gd name="T3" fmla="*/ 910 h 1636"/>
              <a:gd name="T4" fmla="*/ 703 w 827"/>
              <a:gd name="T5" fmla="*/ 250 h 1636"/>
              <a:gd name="T6" fmla="*/ 557 w 827"/>
              <a:gd name="T7" fmla="*/ 86 h 1636"/>
              <a:gd name="T8" fmla="*/ 442 w 827"/>
              <a:gd name="T9" fmla="*/ 0 h 1636"/>
              <a:gd name="T10" fmla="*/ 0 w 827"/>
              <a:gd name="T11" fmla="*/ 0 h 1636"/>
              <a:gd name="T12" fmla="*/ 0 w 827"/>
              <a:gd name="T13" fmla="*/ 1636 h 1636"/>
              <a:gd name="T14" fmla="*/ 246 w 827"/>
              <a:gd name="T15" fmla="*/ 1636 h 1636"/>
              <a:gd name="T16" fmla="*/ 258 w 827"/>
              <a:gd name="T17" fmla="*/ 1615 h 1636"/>
              <a:gd name="T18" fmla="*/ 285 w 827"/>
              <a:gd name="T19" fmla="*/ 1527 h 1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7" h="1636">
                <a:moveTo>
                  <a:pt x="285" y="1527"/>
                </a:moveTo>
                <a:cubicBezTo>
                  <a:pt x="351" y="1285"/>
                  <a:pt x="585" y="1129"/>
                  <a:pt x="707" y="910"/>
                </a:cubicBezTo>
                <a:cubicBezTo>
                  <a:pt x="819" y="708"/>
                  <a:pt x="827" y="445"/>
                  <a:pt x="703" y="250"/>
                </a:cubicBezTo>
                <a:cubicBezTo>
                  <a:pt x="664" y="188"/>
                  <a:pt x="613" y="134"/>
                  <a:pt x="557" y="86"/>
                </a:cubicBezTo>
                <a:cubicBezTo>
                  <a:pt x="521" y="54"/>
                  <a:pt x="483" y="25"/>
                  <a:pt x="44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6"/>
                  <a:pt x="0" y="1636"/>
                  <a:pt x="0" y="1636"/>
                </a:cubicBezTo>
                <a:cubicBezTo>
                  <a:pt x="246" y="1636"/>
                  <a:pt x="246" y="1636"/>
                  <a:pt x="246" y="1636"/>
                </a:cubicBezTo>
                <a:cubicBezTo>
                  <a:pt x="251" y="1630"/>
                  <a:pt x="255" y="1623"/>
                  <a:pt x="258" y="1615"/>
                </a:cubicBezTo>
                <a:cubicBezTo>
                  <a:pt x="272" y="1588"/>
                  <a:pt x="277" y="1557"/>
                  <a:pt x="285" y="1527"/>
                </a:cubicBezTo>
                <a:close/>
              </a:path>
            </a:pathLst>
          </a:custGeom>
          <a:solidFill>
            <a:schemeClr val="tx2">
              <a:lumMod val="50000"/>
              <a:alpha val="6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D">
              <a:cs typeface="Inter" panose="020005030000000200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5337" y="2468129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0407" y="2533199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57920" y="4204970"/>
            <a:ext cx="2767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accent1"/>
                </a:solidFill>
                <a:latin typeface="思源黑体 CN Medium" panose="020B0600000000000000" pitchFamily="34" charset="-128"/>
                <a:ea typeface="思源黑体 CN Medium" panose="020B0600000000000000" pitchFamily="34" charset="-128"/>
              </a:defRPr>
            </a:lvl1pPr>
          </a:lstStyle>
          <a:p>
            <a:r>
              <a:rPr lang="en-US" altLang="zh-CN" dirty="0">
                <a:latin typeface="+mj-ea"/>
                <a:ea typeface="+mj-ea"/>
                <a:cs typeface="Inter" panose="02000503000000020004" charset="0"/>
              </a:rPr>
              <a:t>Traffic Crashes- People</a:t>
            </a:r>
            <a:r>
              <a:rPr lang="zh-CN" altLang="en-US" dirty="0">
                <a:latin typeface="+mj-ea"/>
                <a:ea typeface="+mj-ea"/>
                <a:cs typeface="Inter" panose="02000503000000020004" charset="0"/>
              </a:rPr>
              <a:t> </a:t>
            </a:r>
            <a:endParaRPr lang="zh-CN" altLang="en-US" dirty="0"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610956" y="4339932"/>
            <a:ext cx="146755" cy="1467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53475" y="3442335"/>
            <a:ext cx="2768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accent1"/>
                </a:solidFill>
                <a:latin typeface="思源黑体 CN Medium" panose="020B0600000000000000" pitchFamily="34" charset="-128"/>
                <a:ea typeface="思源黑体 CN Medium" panose="020B0600000000000000" pitchFamily="34" charset="-128"/>
              </a:defRPr>
            </a:lvl1pPr>
          </a:lstStyle>
          <a:p>
            <a:r>
              <a:rPr lang="en-US" altLang="zh-CN" dirty="0">
                <a:latin typeface="+mj-ea"/>
                <a:ea typeface="+mj-ea"/>
                <a:cs typeface="Inter" panose="02000503000000020004" charset="0"/>
              </a:rPr>
              <a:t>Traffic Crashes- Vehicle </a:t>
            </a:r>
            <a:r>
              <a:rPr lang="zh-CN" altLang="en-US" dirty="0">
                <a:latin typeface="+mj-ea"/>
                <a:ea typeface="+mj-ea"/>
                <a:cs typeface="Inter" panose="02000503000000020004" charset="0"/>
              </a:rPr>
              <a:t> </a:t>
            </a:r>
            <a:endParaRPr lang="zh-CN" altLang="en-US" dirty="0"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8610956" y="3584355"/>
            <a:ext cx="146755" cy="1467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3" name="TextBox 5"/>
          <p:cNvSpPr txBox="1"/>
          <p:nvPr/>
        </p:nvSpPr>
        <p:spPr>
          <a:xfrm>
            <a:off x="862902" y="2308033"/>
            <a:ext cx="38877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pPr algn="l"/>
            <a:r>
              <a:rPr lang="en-US" altLang="zh-CN" dirty="0">
                <a:cs typeface="Inter" panose="02000503000000020004" charset="0"/>
              </a:rPr>
              <a:t>INTRODUCTION</a:t>
            </a:r>
            <a:endParaRPr lang="en-US" altLang="zh-CN" dirty="0">
              <a:cs typeface="Inter" panose="020005030000000200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0745" y="3391535"/>
            <a:ext cx="6993890" cy="29095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+mn-ea"/>
                <a:cs typeface="Inter" panose="02000503000000020004" charset="0"/>
              </a:rPr>
              <a:t>We fetched c</a:t>
            </a:r>
            <a:r>
              <a:rPr lang="zh-CN" altLang="en-US" sz="1600" dirty="0">
                <a:latin typeface="+mn-ea"/>
                <a:cs typeface="Inter" panose="02000503000000020004" charset="0"/>
              </a:rPr>
              <a:t>rash data </a:t>
            </a:r>
            <a:r>
              <a:rPr lang="en-US" altLang="zh-CN" sz="1600" dirty="0">
                <a:latin typeface="+mn-ea"/>
                <a:cs typeface="Inter" panose="02000503000000020004" charset="0"/>
              </a:rPr>
              <a:t>from E-Crash </a:t>
            </a:r>
            <a:r>
              <a:rPr lang="zh-CN" altLang="en-US" sz="1600" dirty="0">
                <a:latin typeface="+mn-ea"/>
                <a:cs typeface="Inter" panose="02000503000000020004" charset="0"/>
              </a:rPr>
              <a:t>show</a:t>
            </a:r>
            <a:r>
              <a:rPr lang="en-US" altLang="zh-CN" sz="1600" dirty="0">
                <a:latin typeface="+mn-ea"/>
                <a:cs typeface="Inter" panose="02000503000000020004" charset="0"/>
              </a:rPr>
              <a:t>ing</a:t>
            </a:r>
            <a:r>
              <a:rPr lang="zh-CN" altLang="en-US" sz="1600" dirty="0">
                <a:latin typeface="+mn-ea"/>
                <a:cs typeface="Inter" panose="02000503000000020004" charset="0"/>
              </a:rPr>
              <a:t> information about each traffic crash on city streets within the City of Chicago limits and under the jurisdiction of Chicago Police Department (CPD). Data </a:t>
            </a:r>
            <a:r>
              <a:rPr lang="en-US" altLang="zh-CN" sz="1600" dirty="0">
                <a:latin typeface="+mn-ea"/>
                <a:cs typeface="Inter" panose="02000503000000020004" charset="0"/>
              </a:rPr>
              <a:t>is</a:t>
            </a:r>
            <a:r>
              <a:rPr lang="zh-CN" altLang="en-US" sz="1600" dirty="0">
                <a:latin typeface="+mn-ea"/>
                <a:cs typeface="Inter" panose="02000503000000020004" charset="0"/>
              </a:rPr>
              <a:t> shown as is from the electronic crash reporting system (E-Crash) at CPD, excluding any personally identifiable information. Records are added to the data portal when a crash report is finalized or when amendments are made to an existing report in E-Crash.</a:t>
            </a:r>
            <a:endParaRPr lang="zh-CN" altLang="en-US" sz="1600" dirty="0">
              <a:latin typeface="+mn-ea"/>
              <a:cs typeface="Inter" panose="02000503000000020004" charset="0"/>
            </a:endParaRPr>
          </a:p>
        </p:txBody>
      </p:sp>
      <p:sp>
        <p:nvSpPr>
          <p:cNvPr id="2" name="TextBox 25"/>
          <p:cNvSpPr txBox="1"/>
          <p:nvPr/>
        </p:nvSpPr>
        <p:spPr>
          <a:xfrm>
            <a:off x="8880475" y="2831465"/>
            <a:ext cx="2768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accent1"/>
                </a:solidFill>
                <a:latin typeface="思源黑体 CN Medium" panose="020B0600000000000000" pitchFamily="34" charset="-128"/>
                <a:ea typeface="思源黑体 CN Medium" panose="020B0600000000000000" pitchFamily="34" charset="-128"/>
              </a:defRPr>
            </a:lvl1pPr>
          </a:lstStyle>
          <a:p>
            <a:r>
              <a:rPr lang="en-US" dirty="0">
                <a:latin typeface="+mj-ea"/>
                <a:ea typeface="+mj-ea"/>
                <a:cs typeface="Inter" panose="02000503000000020004" charset="0"/>
              </a:rPr>
              <a:t>DATASETS:</a:t>
            </a:r>
            <a:endParaRPr lang="en-US" dirty="0"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3" name="TextBox 19"/>
          <p:cNvSpPr txBox="1"/>
          <p:nvPr/>
        </p:nvSpPr>
        <p:spPr>
          <a:xfrm>
            <a:off x="8880475" y="4967605"/>
            <a:ext cx="2767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accent1"/>
                </a:solidFill>
                <a:latin typeface="思源黑体 CN Medium" panose="020B0600000000000000" pitchFamily="34" charset="-128"/>
                <a:ea typeface="思源黑体 CN Medium" panose="020B0600000000000000" pitchFamily="34" charset="-128"/>
              </a:defRPr>
            </a:lvl1pPr>
          </a:lstStyle>
          <a:p>
            <a:r>
              <a:rPr lang="en-US" altLang="zh-CN" dirty="0">
                <a:latin typeface="+mj-ea"/>
                <a:ea typeface="+mj-ea"/>
                <a:cs typeface="Inter" panose="02000503000000020004" charset="0"/>
              </a:rPr>
              <a:t>Traffic Crashes- Crashes</a:t>
            </a:r>
            <a:r>
              <a:rPr lang="zh-CN" altLang="en-US" dirty="0">
                <a:latin typeface="+mj-ea"/>
                <a:ea typeface="+mj-ea"/>
                <a:cs typeface="Inter" panose="02000503000000020004" charset="0"/>
              </a:rPr>
              <a:t> </a:t>
            </a:r>
            <a:endParaRPr lang="zh-CN" altLang="en-US" dirty="0"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8610956" y="5095582"/>
            <a:ext cx="146755" cy="1467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ID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495752" y="404646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en-US" altLang="zh-CN" dirty="0">
                <a:cs typeface="Inter" panose="02000503000000020004" charset="0"/>
              </a:rPr>
              <a:t>CONTENTS:</a:t>
            </a:r>
            <a:endParaRPr lang="en-US" altLang="zh-CN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38" name="任意形状 37"/>
          <p:cNvSpPr/>
          <p:nvPr/>
        </p:nvSpPr>
        <p:spPr>
          <a:xfrm>
            <a:off x="5274346" y="2060711"/>
            <a:ext cx="1665588" cy="319042"/>
          </a:xfrm>
          <a:custGeom>
            <a:avLst/>
            <a:gdLst>
              <a:gd name="connsiteX0" fmla="*/ 834905 w 1665587"/>
              <a:gd name="connsiteY0" fmla="*/ 59820 h 319042"/>
              <a:gd name="connsiteX1" fmla="*/ 1632980 w 1665587"/>
              <a:gd name="connsiteY1" fmla="*/ 318808 h 319042"/>
              <a:gd name="connsiteX2" fmla="*/ 1666292 w 1665587"/>
              <a:gd name="connsiteY2" fmla="*/ 273297 h 319042"/>
              <a:gd name="connsiteX3" fmla="*/ 834905 w 1665587"/>
              <a:gd name="connsiteY3" fmla="*/ 3519 h 319042"/>
              <a:gd name="connsiteX4" fmla="*/ 3519 w 1665587"/>
              <a:gd name="connsiteY4" fmla="*/ 273297 h 319042"/>
              <a:gd name="connsiteX5" fmla="*/ 36831 w 1665587"/>
              <a:gd name="connsiteY5" fmla="*/ 318808 h 319042"/>
              <a:gd name="connsiteX6" fmla="*/ 834905 w 1665587"/>
              <a:gd name="connsiteY6" fmla="*/ 59820 h 31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5587" h="319042">
                <a:moveTo>
                  <a:pt x="834905" y="59820"/>
                </a:moveTo>
                <a:cubicBezTo>
                  <a:pt x="1125797" y="59820"/>
                  <a:pt x="1402613" y="150841"/>
                  <a:pt x="1632980" y="318808"/>
                </a:cubicBezTo>
                <a:lnTo>
                  <a:pt x="1666292" y="273297"/>
                </a:lnTo>
                <a:cubicBezTo>
                  <a:pt x="1426072" y="98293"/>
                  <a:pt x="1137995" y="3519"/>
                  <a:pt x="834905" y="3519"/>
                </a:cubicBezTo>
                <a:cubicBezTo>
                  <a:pt x="531815" y="3519"/>
                  <a:pt x="243739" y="98293"/>
                  <a:pt x="3519" y="273297"/>
                </a:cubicBezTo>
                <a:lnTo>
                  <a:pt x="36831" y="318808"/>
                </a:lnTo>
                <a:cubicBezTo>
                  <a:pt x="267198" y="150841"/>
                  <a:pt x="544014" y="59820"/>
                  <a:pt x="834905" y="5982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39" name="任意形状 38"/>
          <p:cNvSpPr/>
          <p:nvPr/>
        </p:nvSpPr>
        <p:spPr>
          <a:xfrm>
            <a:off x="6903807" y="2330489"/>
            <a:ext cx="619317" cy="1585827"/>
          </a:xfrm>
          <a:custGeom>
            <a:avLst/>
            <a:gdLst>
              <a:gd name="connsiteX0" fmla="*/ 165386 w 619317"/>
              <a:gd name="connsiteY0" fmla="*/ 187906 h 1585827"/>
              <a:gd name="connsiteX1" fmla="*/ 563250 w 619317"/>
              <a:gd name="connsiteY1" fmla="*/ 1147848 h 1585827"/>
              <a:gd name="connsiteX2" fmla="*/ 497565 w 619317"/>
              <a:gd name="connsiteY2" fmla="*/ 1567764 h 1585827"/>
              <a:gd name="connsiteX3" fmla="*/ 551052 w 619317"/>
              <a:gd name="connsiteY3" fmla="*/ 1585124 h 1585827"/>
              <a:gd name="connsiteX4" fmla="*/ 619552 w 619317"/>
              <a:gd name="connsiteY4" fmla="*/ 1147848 h 1585827"/>
              <a:gd name="connsiteX5" fmla="*/ 205266 w 619317"/>
              <a:gd name="connsiteY5" fmla="*/ 148026 h 1585827"/>
              <a:gd name="connsiteX6" fmla="*/ 36831 w 619317"/>
              <a:gd name="connsiteY6" fmla="*/ 3519 h 1585827"/>
              <a:gd name="connsiteX7" fmla="*/ 3519 w 619317"/>
              <a:gd name="connsiteY7" fmla="*/ 49029 h 1585827"/>
              <a:gd name="connsiteX8" fmla="*/ 165386 w 619317"/>
              <a:gd name="connsiteY8" fmla="*/ 187906 h 158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17" h="1585827">
                <a:moveTo>
                  <a:pt x="165386" y="187906"/>
                </a:moveTo>
                <a:cubicBezTo>
                  <a:pt x="422027" y="444548"/>
                  <a:pt x="563250" y="785172"/>
                  <a:pt x="563250" y="1147848"/>
                </a:cubicBezTo>
                <a:cubicBezTo>
                  <a:pt x="563250" y="1292355"/>
                  <a:pt x="540730" y="1433579"/>
                  <a:pt x="497565" y="1567764"/>
                </a:cubicBezTo>
                <a:lnTo>
                  <a:pt x="551052" y="1585124"/>
                </a:lnTo>
                <a:cubicBezTo>
                  <a:pt x="596093" y="1445777"/>
                  <a:pt x="619552" y="1298455"/>
                  <a:pt x="619552" y="1147848"/>
                </a:cubicBezTo>
                <a:cubicBezTo>
                  <a:pt x="619552" y="770158"/>
                  <a:pt x="472229" y="414989"/>
                  <a:pt x="205266" y="148026"/>
                </a:cubicBezTo>
                <a:cubicBezTo>
                  <a:pt x="152249" y="95009"/>
                  <a:pt x="95947" y="47153"/>
                  <a:pt x="36831" y="3519"/>
                </a:cubicBezTo>
                <a:lnTo>
                  <a:pt x="3519" y="49029"/>
                </a:lnTo>
                <a:cubicBezTo>
                  <a:pt x="60759" y="90786"/>
                  <a:pt x="114714" y="136766"/>
                  <a:pt x="165386" y="18790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42" name="任意形状 41"/>
          <p:cNvSpPr/>
          <p:nvPr/>
        </p:nvSpPr>
        <p:spPr>
          <a:xfrm>
            <a:off x="6105732" y="3894734"/>
            <a:ext cx="1351237" cy="999353"/>
          </a:xfrm>
          <a:custGeom>
            <a:avLst/>
            <a:gdLst>
              <a:gd name="connsiteX0" fmla="*/ 1349126 w 1351237"/>
              <a:gd name="connsiteY0" fmla="*/ 20879 h 999352"/>
              <a:gd name="connsiteX1" fmla="*/ 1295640 w 1351237"/>
              <a:gd name="connsiteY1" fmla="*/ 3519 h 999352"/>
              <a:gd name="connsiteX2" fmla="*/ 963930 w 1351237"/>
              <a:gd name="connsiteY2" fmla="*/ 544014 h 999352"/>
              <a:gd name="connsiteX3" fmla="*/ 3519 w 1351237"/>
              <a:gd name="connsiteY3" fmla="*/ 941409 h 999352"/>
              <a:gd name="connsiteX4" fmla="*/ 3519 w 1351237"/>
              <a:gd name="connsiteY4" fmla="*/ 997711 h 999352"/>
              <a:gd name="connsiteX5" fmla="*/ 1003341 w 1351237"/>
              <a:gd name="connsiteY5" fmla="*/ 583425 h 999352"/>
              <a:gd name="connsiteX6" fmla="*/ 1349126 w 1351237"/>
              <a:gd name="connsiteY6" fmla="*/ 20879 h 9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1237" h="999352">
                <a:moveTo>
                  <a:pt x="1349126" y="20879"/>
                </a:moveTo>
                <a:lnTo>
                  <a:pt x="1295640" y="3519"/>
                </a:lnTo>
                <a:cubicBezTo>
                  <a:pt x="1230424" y="205266"/>
                  <a:pt x="1117821" y="389654"/>
                  <a:pt x="963930" y="544014"/>
                </a:cubicBezTo>
                <a:cubicBezTo>
                  <a:pt x="707288" y="800186"/>
                  <a:pt x="366195" y="941409"/>
                  <a:pt x="3519" y="941409"/>
                </a:cubicBezTo>
                <a:lnTo>
                  <a:pt x="3519" y="997711"/>
                </a:lnTo>
                <a:cubicBezTo>
                  <a:pt x="381208" y="997711"/>
                  <a:pt x="736378" y="850388"/>
                  <a:pt x="1003341" y="583425"/>
                </a:cubicBezTo>
                <a:cubicBezTo>
                  <a:pt x="1163800" y="422966"/>
                  <a:pt x="1281095" y="230602"/>
                  <a:pt x="1349126" y="2087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43" name="任意形状 42"/>
          <p:cNvSpPr/>
          <p:nvPr/>
        </p:nvSpPr>
        <p:spPr>
          <a:xfrm>
            <a:off x="4760594" y="3894265"/>
            <a:ext cx="1351237" cy="999353"/>
          </a:xfrm>
          <a:custGeom>
            <a:avLst/>
            <a:gdLst>
              <a:gd name="connsiteX0" fmla="*/ 1348657 w 1351237"/>
              <a:gd name="connsiteY0" fmla="*/ 941878 h 999352"/>
              <a:gd name="connsiteX1" fmla="*/ 388715 w 1351237"/>
              <a:gd name="connsiteY1" fmla="*/ 544014 h 999352"/>
              <a:gd name="connsiteX2" fmla="*/ 57005 w 1351237"/>
              <a:gd name="connsiteY2" fmla="*/ 3519 h 999352"/>
              <a:gd name="connsiteX3" fmla="*/ 3519 w 1351237"/>
              <a:gd name="connsiteY3" fmla="*/ 20878 h 999352"/>
              <a:gd name="connsiteX4" fmla="*/ 349304 w 1351237"/>
              <a:gd name="connsiteY4" fmla="*/ 583425 h 999352"/>
              <a:gd name="connsiteX5" fmla="*/ 1349126 w 1351237"/>
              <a:gd name="connsiteY5" fmla="*/ 997710 h 999352"/>
              <a:gd name="connsiteX6" fmla="*/ 1349126 w 1351237"/>
              <a:gd name="connsiteY6" fmla="*/ 997710 h 999352"/>
              <a:gd name="connsiteX7" fmla="*/ 1348657 w 1351237"/>
              <a:gd name="connsiteY7" fmla="*/ 941878 h 999352"/>
              <a:gd name="connsiteX8" fmla="*/ 1348657 w 1351237"/>
              <a:gd name="connsiteY8" fmla="*/ 941878 h 9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1237" h="999352">
                <a:moveTo>
                  <a:pt x="1348657" y="941878"/>
                </a:moveTo>
                <a:cubicBezTo>
                  <a:pt x="985981" y="941878"/>
                  <a:pt x="644888" y="800655"/>
                  <a:pt x="388715" y="544014"/>
                </a:cubicBezTo>
                <a:cubicBezTo>
                  <a:pt x="234825" y="390123"/>
                  <a:pt x="122221" y="205266"/>
                  <a:pt x="57005" y="3519"/>
                </a:cubicBezTo>
                <a:lnTo>
                  <a:pt x="3519" y="20878"/>
                </a:lnTo>
                <a:cubicBezTo>
                  <a:pt x="71550" y="230602"/>
                  <a:pt x="188376" y="422965"/>
                  <a:pt x="349304" y="583425"/>
                </a:cubicBezTo>
                <a:cubicBezTo>
                  <a:pt x="616268" y="850388"/>
                  <a:pt x="971436" y="997710"/>
                  <a:pt x="1349126" y="997710"/>
                </a:cubicBezTo>
                <a:cubicBezTo>
                  <a:pt x="1349126" y="997710"/>
                  <a:pt x="1349126" y="997710"/>
                  <a:pt x="1349126" y="997710"/>
                </a:cubicBezTo>
                <a:lnTo>
                  <a:pt x="1348657" y="941878"/>
                </a:lnTo>
                <a:lnTo>
                  <a:pt x="1348657" y="9418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44" name="任意形状 43"/>
          <p:cNvSpPr/>
          <p:nvPr/>
        </p:nvSpPr>
        <p:spPr>
          <a:xfrm>
            <a:off x="4691625" y="2330958"/>
            <a:ext cx="619317" cy="1585827"/>
          </a:xfrm>
          <a:custGeom>
            <a:avLst/>
            <a:gdLst>
              <a:gd name="connsiteX0" fmla="*/ 59820 w 619317"/>
              <a:gd name="connsiteY0" fmla="*/ 1147379 h 1585827"/>
              <a:gd name="connsiteX1" fmla="*/ 457685 w 619317"/>
              <a:gd name="connsiteY1" fmla="*/ 187437 h 1585827"/>
              <a:gd name="connsiteX2" fmla="*/ 619552 w 619317"/>
              <a:gd name="connsiteY2" fmla="*/ 49029 h 1585827"/>
              <a:gd name="connsiteX3" fmla="*/ 586240 w 619317"/>
              <a:gd name="connsiteY3" fmla="*/ 3519 h 1585827"/>
              <a:gd name="connsiteX4" fmla="*/ 417804 w 619317"/>
              <a:gd name="connsiteY4" fmla="*/ 148026 h 1585827"/>
              <a:gd name="connsiteX5" fmla="*/ 3519 w 619317"/>
              <a:gd name="connsiteY5" fmla="*/ 1147379 h 1585827"/>
              <a:gd name="connsiteX6" fmla="*/ 72019 w 619317"/>
              <a:gd name="connsiteY6" fmla="*/ 1584654 h 1585827"/>
              <a:gd name="connsiteX7" fmla="*/ 125506 w 619317"/>
              <a:gd name="connsiteY7" fmla="*/ 1567295 h 1585827"/>
              <a:gd name="connsiteX8" fmla="*/ 59820 w 619317"/>
              <a:gd name="connsiteY8" fmla="*/ 1147379 h 158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17" h="1585827">
                <a:moveTo>
                  <a:pt x="59820" y="1147379"/>
                </a:moveTo>
                <a:cubicBezTo>
                  <a:pt x="59820" y="784703"/>
                  <a:pt x="201044" y="443609"/>
                  <a:pt x="457685" y="187437"/>
                </a:cubicBezTo>
                <a:cubicBezTo>
                  <a:pt x="508356" y="136766"/>
                  <a:pt x="562781" y="90317"/>
                  <a:pt x="619552" y="49029"/>
                </a:cubicBezTo>
                <a:lnTo>
                  <a:pt x="586240" y="3519"/>
                </a:lnTo>
                <a:cubicBezTo>
                  <a:pt x="527123" y="46683"/>
                  <a:pt x="470353" y="95009"/>
                  <a:pt x="417804" y="148026"/>
                </a:cubicBezTo>
                <a:cubicBezTo>
                  <a:pt x="150841" y="414520"/>
                  <a:pt x="3519" y="769689"/>
                  <a:pt x="3519" y="1147379"/>
                </a:cubicBezTo>
                <a:cubicBezTo>
                  <a:pt x="3519" y="1297985"/>
                  <a:pt x="26978" y="1445308"/>
                  <a:pt x="72019" y="1584654"/>
                </a:cubicBezTo>
                <a:lnTo>
                  <a:pt x="125506" y="1567295"/>
                </a:lnTo>
                <a:cubicBezTo>
                  <a:pt x="82341" y="1433109"/>
                  <a:pt x="59820" y="1291886"/>
                  <a:pt x="59820" y="114737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45" name="任意形状 44"/>
          <p:cNvSpPr/>
          <p:nvPr/>
        </p:nvSpPr>
        <p:spPr>
          <a:xfrm>
            <a:off x="7341551" y="3820604"/>
            <a:ext cx="168905" cy="168905"/>
          </a:xfrm>
          <a:custGeom>
            <a:avLst/>
            <a:gdLst>
              <a:gd name="connsiteX0" fmla="*/ 168670 w 168904"/>
              <a:gd name="connsiteY0" fmla="*/ 86094 h 168904"/>
              <a:gd name="connsiteX1" fmla="*/ 86094 w 168904"/>
              <a:gd name="connsiteY1" fmla="*/ 168670 h 168904"/>
              <a:gd name="connsiteX2" fmla="*/ 3519 w 168904"/>
              <a:gd name="connsiteY2" fmla="*/ 86094 h 168904"/>
              <a:gd name="connsiteX3" fmla="*/ 86094 w 168904"/>
              <a:gd name="connsiteY3" fmla="*/ 3519 h 168904"/>
              <a:gd name="connsiteX4" fmla="*/ 168670 w 168904"/>
              <a:gd name="connsiteY4" fmla="*/ 86094 h 16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904" h="168904">
                <a:moveTo>
                  <a:pt x="168670" y="86094"/>
                </a:moveTo>
                <a:cubicBezTo>
                  <a:pt x="168670" y="131700"/>
                  <a:pt x="131700" y="168670"/>
                  <a:pt x="86094" y="168670"/>
                </a:cubicBezTo>
                <a:cubicBezTo>
                  <a:pt x="40489" y="168670"/>
                  <a:pt x="3519" y="131700"/>
                  <a:pt x="3519" y="86094"/>
                </a:cubicBezTo>
                <a:cubicBezTo>
                  <a:pt x="3519" y="40489"/>
                  <a:pt x="40489" y="3519"/>
                  <a:pt x="86094" y="3519"/>
                </a:cubicBezTo>
                <a:cubicBezTo>
                  <a:pt x="131700" y="3519"/>
                  <a:pt x="168670" y="40489"/>
                  <a:pt x="168670" y="8609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50" name="任意形状 49"/>
          <p:cNvSpPr/>
          <p:nvPr/>
        </p:nvSpPr>
        <p:spPr>
          <a:xfrm>
            <a:off x="7395038" y="3872682"/>
            <a:ext cx="75069" cy="75069"/>
          </a:xfrm>
          <a:custGeom>
            <a:avLst/>
            <a:gdLst>
              <a:gd name="connsiteX0" fmla="*/ 73896 w 75068"/>
              <a:gd name="connsiteY0" fmla="*/ 26509 h 75068"/>
              <a:gd name="connsiteX1" fmla="*/ 3519 w 75068"/>
              <a:gd name="connsiteY1" fmla="*/ 3519 h 75068"/>
              <a:gd name="connsiteX2" fmla="*/ 19940 w 75068"/>
              <a:gd name="connsiteY2" fmla="*/ 72488 h 7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8" h="75068">
                <a:moveTo>
                  <a:pt x="73896" y="26509"/>
                </a:moveTo>
                <a:lnTo>
                  <a:pt x="3519" y="3519"/>
                </a:lnTo>
                <a:lnTo>
                  <a:pt x="19940" y="724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51" name="任意形状 50"/>
          <p:cNvSpPr/>
          <p:nvPr/>
        </p:nvSpPr>
        <p:spPr>
          <a:xfrm>
            <a:off x="6837652" y="2270903"/>
            <a:ext cx="168905" cy="168905"/>
          </a:xfrm>
          <a:custGeom>
            <a:avLst/>
            <a:gdLst>
              <a:gd name="connsiteX0" fmla="*/ 168670 w 168904"/>
              <a:gd name="connsiteY0" fmla="*/ 86094 h 168904"/>
              <a:gd name="connsiteX1" fmla="*/ 86095 w 168904"/>
              <a:gd name="connsiteY1" fmla="*/ 168670 h 168904"/>
              <a:gd name="connsiteX2" fmla="*/ 3519 w 168904"/>
              <a:gd name="connsiteY2" fmla="*/ 86094 h 168904"/>
              <a:gd name="connsiteX3" fmla="*/ 86095 w 168904"/>
              <a:gd name="connsiteY3" fmla="*/ 3519 h 168904"/>
              <a:gd name="connsiteX4" fmla="*/ 168670 w 168904"/>
              <a:gd name="connsiteY4" fmla="*/ 86094 h 16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904" h="168904">
                <a:moveTo>
                  <a:pt x="168670" y="86094"/>
                </a:moveTo>
                <a:cubicBezTo>
                  <a:pt x="168670" y="131700"/>
                  <a:pt x="131700" y="168670"/>
                  <a:pt x="86095" y="168670"/>
                </a:cubicBezTo>
                <a:cubicBezTo>
                  <a:pt x="40489" y="168670"/>
                  <a:pt x="3519" y="131700"/>
                  <a:pt x="3519" y="86094"/>
                </a:cubicBezTo>
                <a:cubicBezTo>
                  <a:pt x="3519" y="40489"/>
                  <a:pt x="40489" y="3519"/>
                  <a:pt x="86095" y="3519"/>
                </a:cubicBezTo>
                <a:cubicBezTo>
                  <a:pt x="131700" y="3519"/>
                  <a:pt x="168670" y="40489"/>
                  <a:pt x="168670" y="8609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52" name="任意形状 51"/>
          <p:cNvSpPr/>
          <p:nvPr/>
        </p:nvSpPr>
        <p:spPr>
          <a:xfrm>
            <a:off x="6881755" y="2312660"/>
            <a:ext cx="75069" cy="70377"/>
          </a:xfrm>
          <a:custGeom>
            <a:avLst/>
            <a:gdLst>
              <a:gd name="connsiteX0" fmla="*/ 46683 w 75068"/>
              <a:gd name="connsiteY0" fmla="*/ 3519 h 70376"/>
              <a:gd name="connsiteX1" fmla="*/ 3519 w 75068"/>
              <a:gd name="connsiteY1" fmla="*/ 63105 h 70376"/>
              <a:gd name="connsiteX2" fmla="*/ 73896 w 75068"/>
              <a:gd name="connsiteY2" fmla="*/ 68735 h 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8" h="70376">
                <a:moveTo>
                  <a:pt x="46683" y="3519"/>
                </a:moveTo>
                <a:lnTo>
                  <a:pt x="3519" y="63105"/>
                </a:lnTo>
                <a:lnTo>
                  <a:pt x="73896" y="6873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53" name="任意形状 52"/>
          <p:cNvSpPr/>
          <p:nvPr/>
        </p:nvSpPr>
        <p:spPr>
          <a:xfrm>
            <a:off x="5208661" y="2270903"/>
            <a:ext cx="168905" cy="168905"/>
          </a:xfrm>
          <a:custGeom>
            <a:avLst/>
            <a:gdLst>
              <a:gd name="connsiteX0" fmla="*/ 168670 w 168904"/>
              <a:gd name="connsiteY0" fmla="*/ 86094 h 168904"/>
              <a:gd name="connsiteX1" fmla="*/ 86094 w 168904"/>
              <a:gd name="connsiteY1" fmla="*/ 168670 h 168904"/>
              <a:gd name="connsiteX2" fmla="*/ 3519 w 168904"/>
              <a:gd name="connsiteY2" fmla="*/ 86094 h 168904"/>
              <a:gd name="connsiteX3" fmla="*/ 86094 w 168904"/>
              <a:gd name="connsiteY3" fmla="*/ 3519 h 168904"/>
              <a:gd name="connsiteX4" fmla="*/ 168670 w 168904"/>
              <a:gd name="connsiteY4" fmla="*/ 86094 h 16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904" h="168904">
                <a:moveTo>
                  <a:pt x="168670" y="86094"/>
                </a:moveTo>
                <a:cubicBezTo>
                  <a:pt x="168670" y="131700"/>
                  <a:pt x="131700" y="168670"/>
                  <a:pt x="86094" y="168670"/>
                </a:cubicBezTo>
                <a:cubicBezTo>
                  <a:pt x="40489" y="168670"/>
                  <a:pt x="3519" y="131700"/>
                  <a:pt x="3519" y="86094"/>
                </a:cubicBezTo>
                <a:cubicBezTo>
                  <a:pt x="3519" y="40489"/>
                  <a:pt x="40489" y="3519"/>
                  <a:pt x="86094" y="3519"/>
                </a:cubicBezTo>
                <a:cubicBezTo>
                  <a:pt x="131700" y="3519"/>
                  <a:pt x="168670" y="40489"/>
                  <a:pt x="168670" y="8609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54" name="任意形状 53"/>
          <p:cNvSpPr/>
          <p:nvPr/>
        </p:nvSpPr>
        <p:spPr>
          <a:xfrm>
            <a:off x="5252764" y="2330489"/>
            <a:ext cx="75069" cy="70377"/>
          </a:xfrm>
          <a:custGeom>
            <a:avLst/>
            <a:gdLst>
              <a:gd name="connsiteX0" fmla="*/ 3519 w 75068"/>
              <a:gd name="connsiteY0" fmla="*/ 9149 h 70376"/>
              <a:gd name="connsiteX1" fmla="*/ 46683 w 75068"/>
              <a:gd name="connsiteY1" fmla="*/ 68735 h 70376"/>
              <a:gd name="connsiteX2" fmla="*/ 73896 w 75068"/>
              <a:gd name="connsiteY2" fmla="*/ 3519 h 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8" h="70376">
                <a:moveTo>
                  <a:pt x="3519" y="9149"/>
                </a:moveTo>
                <a:lnTo>
                  <a:pt x="46683" y="68735"/>
                </a:lnTo>
                <a:lnTo>
                  <a:pt x="73896" y="351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55" name="任意形状 54"/>
          <p:cNvSpPr/>
          <p:nvPr/>
        </p:nvSpPr>
        <p:spPr>
          <a:xfrm>
            <a:off x="4704762" y="3820604"/>
            <a:ext cx="168905" cy="168905"/>
          </a:xfrm>
          <a:custGeom>
            <a:avLst/>
            <a:gdLst>
              <a:gd name="connsiteX0" fmla="*/ 168670 w 168904"/>
              <a:gd name="connsiteY0" fmla="*/ 86094 h 168904"/>
              <a:gd name="connsiteX1" fmla="*/ 86094 w 168904"/>
              <a:gd name="connsiteY1" fmla="*/ 168670 h 168904"/>
              <a:gd name="connsiteX2" fmla="*/ 3519 w 168904"/>
              <a:gd name="connsiteY2" fmla="*/ 86094 h 168904"/>
              <a:gd name="connsiteX3" fmla="*/ 86094 w 168904"/>
              <a:gd name="connsiteY3" fmla="*/ 3519 h 168904"/>
              <a:gd name="connsiteX4" fmla="*/ 168670 w 168904"/>
              <a:gd name="connsiteY4" fmla="*/ 86094 h 16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904" h="168904">
                <a:moveTo>
                  <a:pt x="168670" y="86094"/>
                </a:moveTo>
                <a:cubicBezTo>
                  <a:pt x="168670" y="131700"/>
                  <a:pt x="131700" y="168670"/>
                  <a:pt x="86094" y="168670"/>
                </a:cubicBezTo>
                <a:cubicBezTo>
                  <a:pt x="40489" y="168670"/>
                  <a:pt x="3519" y="131700"/>
                  <a:pt x="3519" y="86094"/>
                </a:cubicBezTo>
                <a:cubicBezTo>
                  <a:pt x="3519" y="40489"/>
                  <a:pt x="40489" y="3519"/>
                  <a:pt x="86094" y="3519"/>
                </a:cubicBezTo>
                <a:cubicBezTo>
                  <a:pt x="131700" y="3519"/>
                  <a:pt x="168670" y="40489"/>
                  <a:pt x="168670" y="8609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61" name="任意形状 60"/>
          <p:cNvSpPr/>
          <p:nvPr/>
        </p:nvSpPr>
        <p:spPr>
          <a:xfrm>
            <a:off x="4761532" y="3872213"/>
            <a:ext cx="75069" cy="75069"/>
          </a:xfrm>
          <a:custGeom>
            <a:avLst/>
            <a:gdLst>
              <a:gd name="connsiteX0" fmla="*/ 3519 w 75068"/>
              <a:gd name="connsiteY0" fmla="*/ 72488 h 75068"/>
              <a:gd name="connsiteX1" fmla="*/ 73427 w 75068"/>
              <a:gd name="connsiteY1" fmla="*/ 49498 h 75068"/>
              <a:gd name="connsiteX2" fmla="*/ 19940 w 75068"/>
              <a:gd name="connsiteY2" fmla="*/ 3519 h 7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8" h="75068">
                <a:moveTo>
                  <a:pt x="3519" y="72488"/>
                </a:moveTo>
                <a:lnTo>
                  <a:pt x="73427" y="49498"/>
                </a:lnTo>
                <a:lnTo>
                  <a:pt x="19940" y="351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74" name="任意形状 73"/>
          <p:cNvSpPr/>
          <p:nvPr/>
        </p:nvSpPr>
        <p:spPr>
          <a:xfrm>
            <a:off x="6023157" y="4778199"/>
            <a:ext cx="168905" cy="168905"/>
          </a:xfrm>
          <a:custGeom>
            <a:avLst/>
            <a:gdLst>
              <a:gd name="connsiteX0" fmla="*/ 168670 w 168904"/>
              <a:gd name="connsiteY0" fmla="*/ 86095 h 168904"/>
              <a:gd name="connsiteX1" fmla="*/ 86094 w 168904"/>
              <a:gd name="connsiteY1" fmla="*/ 168670 h 168904"/>
              <a:gd name="connsiteX2" fmla="*/ 3519 w 168904"/>
              <a:gd name="connsiteY2" fmla="*/ 86095 h 168904"/>
              <a:gd name="connsiteX3" fmla="*/ 86094 w 168904"/>
              <a:gd name="connsiteY3" fmla="*/ 3519 h 168904"/>
              <a:gd name="connsiteX4" fmla="*/ 168670 w 168904"/>
              <a:gd name="connsiteY4" fmla="*/ 86095 h 16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904" h="168904">
                <a:moveTo>
                  <a:pt x="168670" y="86095"/>
                </a:moveTo>
                <a:cubicBezTo>
                  <a:pt x="168670" y="131700"/>
                  <a:pt x="131700" y="168670"/>
                  <a:pt x="86094" y="168670"/>
                </a:cubicBezTo>
                <a:cubicBezTo>
                  <a:pt x="40489" y="168670"/>
                  <a:pt x="3519" y="131700"/>
                  <a:pt x="3519" y="86095"/>
                </a:cubicBezTo>
                <a:cubicBezTo>
                  <a:pt x="3519" y="40489"/>
                  <a:pt x="40489" y="3519"/>
                  <a:pt x="86094" y="3519"/>
                </a:cubicBezTo>
                <a:cubicBezTo>
                  <a:pt x="131700" y="3519"/>
                  <a:pt x="168670" y="40489"/>
                  <a:pt x="168670" y="8609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81" name="任意形状 80"/>
          <p:cNvSpPr/>
          <p:nvPr/>
        </p:nvSpPr>
        <p:spPr>
          <a:xfrm>
            <a:off x="6068667" y="4823710"/>
            <a:ext cx="65685" cy="79761"/>
          </a:xfrm>
          <a:custGeom>
            <a:avLst/>
            <a:gdLst>
              <a:gd name="connsiteX0" fmla="*/ 63574 w 65685"/>
              <a:gd name="connsiteY0" fmla="*/ 77180 h 79760"/>
              <a:gd name="connsiteX1" fmla="*/ 63574 w 65685"/>
              <a:gd name="connsiteY1" fmla="*/ 3519 h 79760"/>
              <a:gd name="connsiteX2" fmla="*/ 3519 w 65685"/>
              <a:gd name="connsiteY2" fmla="*/ 40584 h 7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685" h="79760">
                <a:moveTo>
                  <a:pt x="63574" y="77180"/>
                </a:moveTo>
                <a:lnTo>
                  <a:pt x="63574" y="3519"/>
                </a:lnTo>
                <a:lnTo>
                  <a:pt x="3519" y="4058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82" name="任意形状 81"/>
          <p:cNvSpPr/>
          <p:nvPr/>
        </p:nvSpPr>
        <p:spPr>
          <a:xfrm>
            <a:off x="4457641" y="2215435"/>
            <a:ext cx="117295" cy="544248"/>
          </a:xfrm>
          <a:custGeom>
            <a:avLst/>
            <a:gdLst>
              <a:gd name="connsiteX0" fmla="*/ 6196 w 117294"/>
              <a:gd name="connsiteY0" fmla="*/ 41158 h 544248"/>
              <a:gd name="connsiteX1" fmla="*/ 33409 w 117294"/>
              <a:gd name="connsiteY1" fmla="*/ 106844 h 544248"/>
              <a:gd name="connsiteX2" fmla="*/ 100032 w 117294"/>
              <a:gd name="connsiteY2" fmla="*/ 541773 h 544248"/>
              <a:gd name="connsiteX3" fmla="*/ 117392 w 117294"/>
              <a:gd name="connsiteY3" fmla="*/ 534266 h 544248"/>
              <a:gd name="connsiteX4" fmla="*/ 52176 w 117294"/>
              <a:gd name="connsiteY4" fmla="*/ 112943 h 544248"/>
              <a:gd name="connsiteX5" fmla="*/ 110824 w 117294"/>
              <a:gd name="connsiteY5" fmla="*/ 75408 h 544248"/>
              <a:gd name="connsiteX6" fmla="*/ 75635 w 117294"/>
              <a:gd name="connsiteY6" fmla="*/ 6439 h 544248"/>
              <a:gd name="connsiteX7" fmla="*/ 6196 w 117294"/>
              <a:gd name="connsiteY7" fmla="*/ 41158 h 544248"/>
              <a:gd name="connsiteX8" fmla="*/ 92056 w 117294"/>
              <a:gd name="connsiteY8" fmla="*/ 68840 h 544248"/>
              <a:gd name="connsiteX9" fmla="*/ 47015 w 117294"/>
              <a:gd name="connsiteY9" fmla="*/ 91830 h 544248"/>
              <a:gd name="connsiteX10" fmla="*/ 24025 w 117294"/>
              <a:gd name="connsiteY10" fmla="*/ 46788 h 544248"/>
              <a:gd name="connsiteX11" fmla="*/ 69067 w 117294"/>
              <a:gd name="connsiteY11" fmla="*/ 23799 h 544248"/>
              <a:gd name="connsiteX12" fmla="*/ 92056 w 117294"/>
              <a:gd name="connsiteY12" fmla="*/ 68840 h 54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294" h="544248">
                <a:moveTo>
                  <a:pt x="6196" y="41158"/>
                </a:moveTo>
                <a:cubicBezTo>
                  <a:pt x="-2249" y="66963"/>
                  <a:pt x="9950" y="94645"/>
                  <a:pt x="33409" y="106844"/>
                </a:cubicBezTo>
                <a:cubicBezTo>
                  <a:pt x="16988" y="254635"/>
                  <a:pt x="39977" y="404773"/>
                  <a:pt x="100032" y="541773"/>
                </a:cubicBezTo>
                <a:lnTo>
                  <a:pt x="117392" y="534266"/>
                </a:lnTo>
                <a:cubicBezTo>
                  <a:pt x="59214" y="401488"/>
                  <a:pt x="36693" y="256043"/>
                  <a:pt x="52176" y="112943"/>
                </a:cubicBezTo>
                <a:cubicBezTo>
                  <a:pt x="77512" y="116227"/>
                  <a:pt x="102378" y="100744"/>
                  <a:pt x="110824" y="75408"/>
                </a:cubicBezTo>
                <a:cubicBezTo>
                  <a:pt x="120207" y="46788"/>
                  <a:pt x="104255" y="15823"/>
                  <a:pt x="75635" y="6439"/>
                </a:cubicBezTo>
                <a:cubicBezTo>
                  <a:pt x="46077" y="-3414"/>
                  <a:pt x="15111" y="12538"/>
                  <a:pt x="6196" y="41158"/>
                </a:cubicBezTo>
                <a:close/>
                <a:moveTo>
                  <a:pt x="92056" y="68840"/>
                </a:moveTo>
                <a:cubicBezTo>
                  <a:pt x="85957" y="87607"/>
                  <a:pt x="65782" y="97929"/>
                  <a:pt x="47015" y="91830"/>
                </a:cubicBezTo>
                <a:cubicBezTo>
                  <a:pt x="28248" y="85730"/>
                  <a:pt x="17926" y="65556"/>
                  <a:pt x="24025" y="46788"/>
                </a:cubicBezTo>
                <a:cubicBezTo>
                  <a:pt x="30125" y="28021"/>
                  <a:pt x="50299" y="17699"/>
                  <a:pt x="69067" y="23799"/>
                </a:cubicBezTo>
                <a:cubicBezTo>
                  <a:pt x="87834" y="29898"/>
                  <a:pt x="98156" y="50073"/>
                  <a:pt x="92056" y="6884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83" name="任意形状 82"/>
          <p:cNvSpPr/>
          <p:nvPr/>
        </p:nvSpPr>
        <p:spPr>
          <a:xfrm>
            <a:off x="4241681" y="2500801"/>
            <a:ext cx="1097880" cy="1097880"/>
          </a:xfrm>
          <a:custGeom>
            <a:avLst/>
            <a:gdLst>
              <a:gd name="connsiteX0" fmla="*/ 1094831 w 1097880"/>
              <a:gd name="connsiteY0" fmla="*/ 549175 h 1097880"/>
              <a:gd name="connsiteX1" fmla="*/ 549175 w 1097880"/>
              <a:gd name="connsiteY1" fmla="*/ 1094831 h 1097880"/>
              <a:gd name="connsiteX2" fmla="*/ 3519 w 1097880"/>
              <a:gd name="connsiteY2" fmla="*/ 549175 h 1097880"/>
              <a:gd name="connsiteX3" fmla="*/ 549175 w 1097880"/>
              <a:gd name="connsiteY3" fmla="*/ 3519 h 1097880"/>
              <a:gd name="connsiteX4" fmla="*/ 1094831 w 1097880"/>
              <a:gd name="connsiteY4" fmla="*/ 549175 h 109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880" h="1097880">
                <a:moveTo>
                  <a:pt x="1094831" y="549175"/>
                </a:moveTo>
                <a:cubicBezTo>
                  <a:pt x="1094831" y="850532"/>
                  <a:pt x="850532" y="1094831"/>
                  <a:pt x="549175" y="1094831"/>
                </a:cubicBezTo>
                <a:cubicBezTo>
                  <a:pt x="247817" y="1094831"/>
                  <a:pt x="3519" y="850532"/>
                  <a:pt x="3519" y="549175"/>
                </a:cubicBezTo>
                <a:cubicBezTo>
                  <a:pt x="3519" y="247817"/>
                  <a:pt x="247817" y="3519"/>
                  <a:pt x="549175" y="3519"/>
                </a:cubicBezTo>
                <a:cubicBezTo>
                  <a:pt x="850532" y="3519"/>
                  <a:pt x="1094831" y="247817"/>
                  <a:pt x="1094831" y="549175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84200"/>
            <a:endParaRPr lang="zh-CN" altLang="en-US" sz="3500" cap="all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84" name="任意形状 83"/>
          <p:cNvSpPr/>
          <p:nvPr/>
        </p:nvSpPr>
        <p:spPr>
          <a:xfrm>
            <a:off x="4328949" y="2588069"/>
            <a:ext cx="919592" cy="919592"/>
          </a:xfrm>
          <a:custGeom>
            <a:avLst/>
            <a:gdLst>
              <a:gd name="connsiteX0" fmla="*/ 920296 w 919592"/>
              <a:gd name="connsiteY0" fmla="*/ 461907 h 919592"/>
              <a:gd name="connsiteX1" fmla="*/ 461907 w 919592"/>
              <a:gd name="connsiteY1" fmla="*/ 920296 h 919592"/>
              <a:gd name="connsiteX2" fmla="*/ 3519 w 919592"/>
              <a:gd name="connsiteY2" fmla="*/ 461907 h 919592"/>
              <a:gd name="connsiteX3" fmla="*/ 461907 w 919592"/>
              <a:gd name="connsiteY3" fmla="*/ 3519 h 919592"/>
              <a:gd name="connsiteX4" fmla="*/ 920296 w 919592"/>
              <a:gd name="connsiteY4" fmla="*/ 461907 h 91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592" h="919592">
                <a:moveTo>
                  <a:pt x="920296" y="461907"/>
                </a:moveTo>
                <a:cubicBezTo>
                  <a:pt x="920296" y="715068"/>
                  <a:pt x="715068" y="920296"/>
                  <a:pt x="461907" y="920296"/>
                </a:cubicBezTo>
                <a:cubicBezTo>
                  <a:pt x="208746" y="920296"/>
                  <a:pt x="3519" y="715069"/>
                  <a:pt x="3519" y="461907"/>
                </a:cubicBezTo>
                <a:cubicBezTo>
                  <a:pt x="3519" y="208746"/>
                  <a:pt x="208746" y="3519"/>
                  <a:pt x="461907" y="3519"/>
                </a:cubicBezTo>
                <a:cubicBezTo>
                  <a:pt x="715068" y="3519"/>
                  <a:pt x="920296" y="208746"/>
                  <a:pt x="920296" y="461907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584200"/>
            <a:endParaRPr lang="zh-CN" altLang="en-US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85" name="任意形状 84"/>
          <p:cNvSpPr/>
          <p:nvPr/>
        </p:nvSpPr>
        <p:spPr>
          <a:xfrm>
            <a:off x="4412818" y="4563201"/>
            <a:ext cx="530173" cy="173596"/>
          </a:xfrm>
          <a:custGeom>
            <a:avLst/>
            <a:gdLst>
              <a:gd name="connsiteX0" fmla="*/ 26153 w 530173"/>
              <a:gd name="connsiteY0" fmla="*/ 102160 h 173596"/>
              <a:gd name="connsiteX1" fmla="*/ 96999 w 530173"/>
              <a:gd name="connsiteY1" fmla="*/ 96530 h 173596"/>
              <a:gd name="connsiteX2" fmla="*/ 530991 w 530173"/>
              <a:gd name="connsiteY2" fmla="*/ 167846 h 173596"/>
              <a:gd name="connsiteX3" fmla="*/ 529114 w 530173"/>
              <a:gd name="connsiteY3" fmla="*/ 149078 h 173596"/>
              <a:gd name="connsiteX4" fmla="*/ 107791 w 530173"/>
              <a:gd name="connsiteY4" fmla="*/ 81047 h 173596"/>
              <a:gd name="connsiteX5" fmla="*/ 90431 w 530173"/>
              <a:gd name="connsiteY5" fmla="*/ 13955 h 173596"/>
              <a:gd name="connsiteX6" fmla="*/ 13955 w 530173"/>
              <a:gd name="connsiteY6" fmla="*/ 26153 h 173596"/>
              <a:gd name="connsiteX7" fmla="*/ 26153 w 530173"/>
              <a:gd name="connsiteY7" fmla="*/ 102160 h 173596"/>
              <a:gd name="connsiteX8" fmla="*/ 79171 w 530173"/>
              <a:gd name="connsiteY8" fmla="*/ 28968 h 173596"/>
              <a:gd name="connsiteX9" fmla="*/ 87147 w 530173"/>
              <a:gd name="connsiteY9" fmla="*/ 79170 h 173596"/>
              <a:gd name="connsiteX10" fmla="*/ 36944 w 530173"/>
              <a:gd name="connsiteY10" fmla="*/ 87147 h 173596"/>
              <a:gd name="connsiteX11" fmla="*/ 28968 w 530173"/>
              <a:gd name="connsiteY11" fmla="*/ 36944 h 173596"/>
              <a:gd name="connsiteX12" fmla="*/ 79171 w 530173"/>
              <a:gd name="connsiteY12" fmla="*/ 28968 h 173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0173" h="173596">
                <a:moveTo>
                  <a:pt x="26153" y="102160"/>
                </a:moveTo>
                <a:cubicBezTo>
                  <a:pt x="48205" y="118113"/>
                  <a:pt x="78232" y="115297"/>
                  <a:pt x="96999" y="96530"/>
                </a:cubicBezTo>
                <a:cubicBezTo>
                  <a:pt x="232592" y="157524"/>
                  <a:pt x="382261" y="182390"/>
                  <a:pt x="530991" y="167846"/>
                </a:cubicBezTo>
                <a:lnTo>
                  <a:pt x="529114" y="149078"/>
                </a:lnTo>
                <a:cubicBezTo>
                  <a:pt x="385076" y="163623"/>
                  <a:pt x="239630" y="139695"/>
                  <a:pt x="107791" y="81047"/>
                </a:cubicBezTo>
                <a:cubicBezTo>
                  <a:pt x="118582" y="58057"/>
                  <a:pt x="112013" y="29438"/>
                  <a:pt x="90431" y="13955"/>
                </a:cubicBezTo>
                <a:cubicBezTo>
                  <a:pt x="66034" y="-3874"/>
                  <a:pt x="31783" y="1756"/>
                  <a:pt x="13955" y="26153"/>
                </a:cubicBezTo>
                <a:cubicBezTo>
                  <a:pt x="-3874" y="50551"/>
                  <a:pt x="1756" y="84801"/>
                  <a:pt x="26153" y="102160"/>
                </a:cubicBezTo>
                <a:close/>
                <a:moveTo>
                  <a:pt x="79171" y="28968"/>
                </a:moveTo>
                <a:cubicBezTo>
                  <a:pt x="95123" y="40698"/>
                  <a:pt x="98876" y="63219"/>
                  <a:pt x="87147" y="79170"/>
                </a:cubicBezTo>
                <a:cubicBezTo>
                  <a:pt x="75417" y="95123"/>
                  <a:pt x="52897" y="98876"/>
                  <a:pt x="36944" y="87147"/>
                </a:cubicBezTo>
                <a:cubicBezTo>
                  <a:pt x="20992" y="75417"/>
                  <a:pt x="17239" y="52897"/>
                  <a:pt x="28968" y="36944"/>
                </a:cubicBezTo>
                <a:cubicBezTo>
                  <a:pt x="40698" y="20992"/>
                  <a:pt x="63218" y="17708"/>
                  <a:pt x="79171" y="2896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86" name="任意形状 85"/>
          <p:cNvSpPr/>
          <p:nvPr/>
        </p:nvSpPr>
        <p:spPr>
          <a:xfrm>
            <a:off x="4745580" y="4050502"/>
            <a:ext cx="1097880" cy="1097880"/>
          </a:xfrm>
          <a:custGeom>
            <a:avLst/>
            <a:gdLst>
              <a:gd name="connsiteX0" fmla="*/ 1094831 w 1097880"/>
              <a:gd name="connsiteY0" fmla="*/ 549175 h 1097880"/>
              <a:gd name="connsiteX1" fmla="*/ 549175 w 1097880"/>
              <a:gd name="connsiteY1" fmla="*/ 1094831 h 1097880"/>
              <a:gd name="connsiteX2" fmla="*/ 3519 w 1097880"/>
              <a:gd name="connsiteY2" fmla="*/ 549175 h 1097880"/>
              <a:gd name="connsiteX3" fmla="*/ 549175 w 1097880"/>
              <a:gd name="connsiteY3" fmla="*/ 3519 h 1097880"/>
              <a:gd name="connsiteX4" fmla="*/ 1094831 w 1097880"/>
              <a:gd name="connsiteY4" fmla="*/ 549175 h 109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880" h="1097880">
                <a:moveTo>
                  <a:pt x="1094831" y="549175"/>
                </a:moveTo>
                <a:cubicBezTo>
                  <a:pt x="1094831" y="850532"/>
                  <a:pt x="850532" y="1094831"/>
                  <a:pt x="549175" y="1094831"/>
                </a:cubicBezTo>
                <a:cubicBezTo>
                  <a:pt x="247817" y="1094831"/>
                  <a:pt x="3519" y="850532"/>
                  <a:pt x="3519" y="549175"/>
                </a:cubicBezTo>
                <a:cubicBezTo>
                  <a:pt x="3519" y="247817"/>
                  <a:pt x="247817" y="3519"/>
                  <a:pt x="549175" y="3519"/>
                </a:cubicBezTo>
                <a:cubicBezTo>
                  <a:pt x="850532" y="3519"/>
                  <a:pt x="1094831" y="247817"/>
                  <a:pt x="1094831" y="549175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84200"/>
            <a:endParaRPr lang="zh-CN" altLang="en-US" sz="3500" cap="all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87" name="任意形状 86"/>
          <p:cNvSpPr/>
          <p:nvPr/>
        </p:nvSpPr>
        <p:spPr>
          <a:xfrm>
            <a:off x="4832848" y="4137769"/>
            <a:ext cx="919592" cy="919592"/>
          </a:xfrm>
          <a:custGeom>
            <a:avLst/>
            <a:gdLst>
              <a:gd name="connsiteX0" fmla="*/ 920296 w 919592"/>
              <a:gd name="connsiteY0" fmla="*/ 461907 h 919592"/>
              <a:gd name="connsiteX1" fmla="*/ 461907 w 919592"/>
              <a:gd name="connsiteY1" fmla="*/ 920296 h 919592"/>
              <a:gd name="connsiteX2" fmla="*/ 3519 w 919592"/>
              <a:gd name="connsiteY2" fmla="*/ 461907 h 919592"/>
              <a:gd name="connsiteX3" fmla="*/ 461907 w 919592"/>
              <a:gd name="connsiteY3" fmla="*/ 3519 h 919592"/>
              <a:gd name="connsiteX4" fmla="*/ 920296 w 919592"/>
              <a:gd name="connsiteY4" fmla="*/ 461907 h 91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592" h="919592">
                <a:moveTo>
                  <a:pt x="920296" y="461907"/>
                </a:moveTo>
                <a:cubicBezTo>
                  <a:pt x="920296" y="715068"/>
                  <a:pt x="715068" y="920296"/>
                  <a:pt x="461907" y="920296"/>
                </a:cubicBezTo>
                <a:cubicBezTo>
                  <a:pt x="208746" y="920296"/>
                  <a:pt x="3519" y="715069"/>
                  <a:pt x="3519" y="461907"/>
                </a:cubicBezTo>
                <a:cubicBezTo>
                  <a:pt x="3519" y="208747"/>
                  <a:pt x="208746" y="3519"/>
                  <a:pt x="461907" y="3519"/>
                </a:cubicBezTo>
                <a:cubicBezTo>
                  <a:pt x="715068" y="3519"/>
                  <a:pt x="920296" y="208746"/>
                  <a:pt x="920296" y="461907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584200"/>
            <a:endParaRPr lang="zh-CN" altLang="en-US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88" name="任意形状 87"/>
          <p:cNvSpPr/>
          <p:nvPr/>
        </p:nvSpPr>
        <p:spPr>
          <a:xfrm>
            <a:off x="6631772" y="4966340"/>
            <a:ext cx="309659" cy="478563"/>
          </a:xfrm>
          <a:custGeom>
            <a:avLst/>
            <a:gdLst>
              <a:gd name="connsiteX0" fmla="*/ 90228 w 309658"/>
              <a:gd name="connsiteY0" fmla="*/ 467537 h 478563"/>
              <a:gd name="connsiteX1" fmla="*/ 106649 w 309658"/>
              <a:gd name="connsiteY1" fmla="*/ 398568 h 478563"/>
              <a:gd name="connsiteX2" fmla="*/ 308396 w 309658"/>
              <a:gd name="connsiteY2" fmla="*/ 7741 h 478563"/>
              <a:gd name="connsiteX3" fmla="*/ 290098 w 309658"/>
              <a:gd name="connsiteY3" fmla="*/ 3519 h 478563"/>
              <a:gd name="connsiteX4" fmla="*/ 95389 w 309658"/>
              <a:gd name="connsiteY4" fmla="*/ 383085 h 478563"/>
              <a:gd name="connsiteX5" fmla="*/ 25950 w 309658"/>
              <a:gd name="connsiteY5" fmla="*/ 378863 h 478563"/>
              <a:gd name="connsiteX6" fmla="*/ 13751 w 309658"/>
              <a:gd name="connsiteY6" fmla="*/ 455339 h 478563"/>
              <a:gd name="connsiteX7" fmla="*/ 90228 w 309658"/>
              <a:gd name="connsiteY7" fmla="*/ 467537 h 478563"/>
              <a:gd name="connsiteX8" fmla="*/ 37210 w 309658"/>
              <a:gd name="connsiteY8" fmla="*/ 394345 h 478563"/>
              <a:gd name="connsiteX9" fmla="*/ 87413 w 309658"/>
              <a:gd name="connsiteY9" fmla="*/ 402322 h 478563"/>
              <a:gd name="connsiteX10" fmla="*/ 79436 w 309658"/>
              <a:gd name="connsiteY10" fmla="*/ 452524 h 478563"/>
              <a:gd name="connsiteX11" fmla="*/ 29234 w 309658"/>
              <a:gd name="connsiteY11" fmla="*/ 444548 h 478563"/>
              <a:gd name="connsiteX12" fmla="*/ 37210 w 309658"/>
              <a:gd name="connsiteY12" fmla="*/ 394345 h 47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9658" h="478563">
                <a:moveTo>
                  <a:pt x="90228" y="467537"/>
                </a:moveTo>
                <a:cubicBezTo>
                  <a:pt x="112279" y="451585"/>
                  <a:pt x="118848" y="422027"/>
                  <a:pt x="106649" y="398568"/>
                </a:cubicBezTo>
                <a:cubicBezTo>
                  <a:pt x="206584" y="288780"/>
                  <a:pt x="276492" y="153656"/>
                  <a:pt x="308396" y="7741"/>
                </a:cubicBezTo>
                <a:lnTo>
                  <a:pt x="290098" y="3519"/>
                </a:lnTo>
                <a:cubicBezTo>
                  <a:pt x="259132" y="145211"/>
                  <a:pt x="191571" y="276112"/>
                  <a:pt x="95389" y="383085"/>
                </a:cubicBezTo>
                <a:cubicBezTo>
                  <a:pt x="76622" y="365725"/>
                  <a:pt x="47532" y="363379"/>
                  <a:pt x="25950" y="378863"/>
                </a:cubicBezTo>
                <a:cubicBezTo>
                  <a:pt x="1553" y="396691"/>
                  <a:pt x="-3608" y="430941"/>
                  <a:pt x="13751" y="455339"/>
                </a:cubicBezTo>
                <a:cubicBezTo>
                  <a:pt x="32049" y="479736"/>
                  <a:pt x="66299" y="485366"/>
                  <a:pt x="90228" y="467537"/>
                </a:cubicBezTo>
                <a:close/>
                <a:moveTo>
                  <a:pt x="37210" y="394345"/>
                </a:moveTo>
                <a:cubicBezTo>
                  <a:pt x="53163" y="382616"/>
                  <a:pt x="75683" y="386369"/>
                  <a:pt x="87413" y="402322"/>
                </a:cubicBezTo>
                <a:cubicBezTo>
                  <a:pt x="99142" y="418274"/>
                  <a:pt x="95389" y="440794"/>
                  <a:pt x="79436" y="452524"/>
                </a:cubicBezTo>
                <a:cubicBezTo>
                  <a:pt x="63485" y="464253"/>
                  <a:pt x="40964" y="460500"/>
                  <a:pt x="29234" y="444548"/>
                </a:cubicBezTo>
                <a:cubicBezTo>
                  <a:pt x="17505" y="428596"/>
                  <a:pt x="21258" y="406075"/>
                  <a:pt x="37210" y="39434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89" name="任意形状 88"/>
          <p:cNvSpPr/>
          <p:nvPr/>
        </p:nvSpPr>
        <p:spPr>
          <a:xfrm>
            <a:off x="6374572" y="4050502"/>
            <a:ext cx="1097880" cy="1097880"/>
          </a:xfrm>
          <a:custGeom>
            <a:avLst/>
            <a:gdLst>
              <a:gd name="connsiteX0" fmla="*/ 1094831 w 1097880"/>
              <a:gd name="connsiteY0" fmla="*/ 549175 h 1097880"/>
              <a:gd name="connsiteX1" fmla="*/ 549175 w 1097880"/>
              <a:gd name="connsiteY1" fmla="*/ 1094831 h 1097880"/>
              <a:gd name="connsiteX2" fmla="*/ 3519 w 1097880"/>
              <a:gd name="connsiteY2" fmla="*/ 549175 h 1097880"/>
              <a:gd name="connsiteX3" fmla="*/ 549175 w 1097880"/>
              <a:gd name="connsiteY3" fmla="*/ 3519 h 1097880"/>
              <a:gd name="connsiteX4" fmla="*/ 1094831 w 1097880"/>
              <a:gd name="connsiteY4" fmla="*/ 549175 h 109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880" h="1097880">
                <a:moveTo>
                  <a:pt x="1094831" y="549175"/>
                </a:moveTo>
                <a:cubicBezTo>
                  <a:pt x="1094831" y="850532"/>
                  <a:pt x="850532" y="1094831"/>
                  <a:pt x="549175" y="1094831"/>
                </a:cubicBezTo>
                <a:cubicBezTo>
                  <a:pt x="247818" y="1094831"/>
                  <a:pt x="3519" y="850532"/>
                  <a:pt x="3519" y="549175"/>
                </a:cubicBezTo>
                <a:cubicBezTo>
                  <a:pt x="3519" y="247817"/>
                  <a:pt x="247818" y="3519"/>
                  <a:pt x="549175" y="3519"/>
                </a:cubicBezTo>
                <a:cubicBezTo>
                  <a:pt x="850532" y="3519"/>
                  <a:pt x="1094831" y="247817"/>
                  <a:pt x="1094831" y="549175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84200"/>
            <a:endParaRPr lang="zh-CN" altLang="en-US" sz="3500" cap="all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90" name="任意形状 89"/>
          <p:cNvSpPr/>
          <p:nvPr/>
        </p:nvSpPr>
        <p:spPr>
          <a:xfrm>
            <a:off x="6461840" y="4137769"/>
            <a:ext cx="919592" cy="919592"/>
          </a:xfrm>
          <a:custGeom>
            <a:avLst/>
            <a:gdLst>
              <a:gd name="connsiteX0" fmla="*/ 920296 w 919592"/>
              <a:gd name="connsiteY0" fmla="*/ 461907 h 919592"/>
              <a:gd name="connsiteX1" fmla="*/ 461907 w 919592"/>
              <a:gd name="connsiteY1" fmla="*/ 920296 h 919592"/>
              <a:gd name="connsiteX2" fmla="*/ 3519 w 919592"/>
              <a:gd name="connsiteY2" fmla="*/ 461907 h 919592"/>
              <a:gd name="connsiteX3" fmla="*/ 461907 w 919592"/>
              <a:gd name="connsiteY3" fmla="*/ 3519 h 919592"/>
              <a:gd name="connsiteX4" fmla="*/ 920296 w 919592"/>
              <a:gd name="connsiteY4" fmla="*/ 461907 h 91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592" h="919592">
                <a:moveTo>
                  <a:pt x="920296" y="461907"/>
                </a:moveTo>
                <a:cubicBezTo>
                  <a:pt x="920296" y="715068"/>
                  <a:pt x="715068" y="920296"/>
                  <a:pt x="461907" y="920296"/>
                </a:cubicBezTo>
                <a:cubicBezTo>
                  <a:pt x="208746" y="920296"/>
                  <a:pt x="3519" y="715069"/>
                  <a:pt x="3519" y="461907"/>
                </a:cubicBezTo>
                <a:cubicBezTo>
                  <a:pt x="3519" y="208747"/>
                  <a:pt x="208746" y="3519"/>
                  <a:pt x="461907" y="3519"/>
                </a:cubicBezTo>
                <a:cubicBezTo>
                  <a:pt x="715068" y="3519"/>
                  <a:pt x="920296" y="208746"/>
                  <a:pt x="920296" y="461907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584200"/>
            <a:endParaRPr lang="zh-CN" altLang="en-US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91" name="任意形状 90"/>
          <p:cNvSpPr/>
          <p:nvPr/>
        </p:nvSpPr>
        <p:spPr>
          <a:xfrm>
            <a:off x="7776012" y="3146392"/>
            <a:ext cx="384727" cy="426953"/>
          </a:xfrm>
          <a:custGeom>
            <a:avLst/>
            <a:gdLst>
              <a:gd name="connsiteX0" fmla="*/ 382616 w 384727"/>
              <a:gd name="connsiteY0" fmla="*/ 353058 h 426953"/>
              <a:gd name="connsiteX1" fmla="*/ 322092 w 384727"/>
              <a:gd name="connsiteY1" fmla="*/ 315992 h 426953"/>
              <a:gd name="connsiteX2" fmla="*/ 12902 w 384727"/>
              <a:gd name="connsiteY2" fmla="*/ 3519 h 426953"/>
              <a:gd name="connsiteX3" fmla="*/ 3519 w 384727"/>
              <a:gd name="connsiteY3" fmla="*/ 19940 h 426953"/>
              <a:gd name="connsiteX4" fmla="*/ 304263 w 384727"/>
              <a:gd name="connsiteY4" fmla="*/ 322561 h 426953"/>
              <a:gd name="connsiteX5" fmla="*/ 278927 w 384727"/>
              <a:gd name="connsiteY5" fmla="*/ 387308 h 426953"/>
              <a:gd name="connsiteX6" fmla="*/ 347897 w 384727"/>
              <a:gd name="connsiteY6" fmla="*/ 422496 h 426953"/>
              <a:gd name="connsiteX7" fmla="*/ 382616 w 384727"/>
              <a:gd name="connsiteY7" fmla="*/ 353058 h 426953"/>
              <a:gd name="connsiteX8" fmla="*/ 296756 w 384727"/>
              <a:gd name="connsiteY8" fmla="*/ 381208 h 426953"/>
              <a:gd name="connsiteX9" fmla="*/ 319746 w 384727"/>
              <a:gd name="connsiteY9" fmla="*/ 336167 h 426953"/>
              <a:gd name="connsiteX10" fmla="*/ 364787 w 384727"/>
              <a:gd name="connsiteY10" fmla="*/ 359157 h 426953"/>
              <a:gd name="connsiteX11" fmla="*/ 341797 w 384727"/>
              <a:gd name="connsiteY11" fmla="*/ 404198 h 426953"/>
              <a:gd name="connsiteX12" fmla="*/ 296756 w 384727"/>
              <a:gd name="connsiteY12" fmla="*/ 381208 h 42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4727" h="426953">
                <a:moveTo>
                  <a:pt x="382616" y="353058"/>
                </a:moveTo>
                <a:cubicBezTo>
                  <a:pt x="374171" y="327253"/>
                  <a:pt x="348366" y="311770"/>
                  <a:pt x="322092" y="315992"/>
                </a:cubicBezTo>
                <a:cubicBezTo>
                  <a:pt x="248431" y="186968"/>
                  <a:pt x="141927" y="79057"/>
                  <a:pt x="12902" y="3519"/>
                </a:cubicBezTo>
                <a:lnTo>
                  <a:pt x="3519" y="19940"/>
                </a:lnTo>
                <a:cubicBezTo>
                  <a:pt x="128790" y="93132"/>
                  <a:pt x="232478" y="197759"/>
                  <a:pt x="304263" y="322561"/>
                </a:cubicBezTo>
                <a:cubicBezTo>
                  <a:pt x="281742" y="334760"/>
                  <a:pt x="270482" y="361972"/>
                  <a:pt x="278927" y="387308"/>
                </a:cubicBezTo>
                <a:cubicBezTo>
                  <a:pt x="288311" y="415928"/>
                  <a:pt x="319277" y="431880"/>
                  <a:pt x="347897" y="422496"/>
                </a:cubicBezTo>
                <a:cubicBezTo>
                  <a:pt x="376517" y="412644"/>
                  <a:pt x="392000" y="381678"/>
                  <a:pt x="382616" y="353058"/>
                </a:cubicBezTo>
                <a:close/>
                <a:moveTo>
                  <a:pt x="296756" y="381208"/>
                </a:moveTo>
                <a:cubicBezTo>
                  <a:pt x="290657" y="362441"/>
                  <a:pt x="300979" y="342267"/>
                  <a:pt x="319746" y="336167"/>
                </a:cubicBezTo>
                <a:cubicBezTo>
                  <a:pt x="338513" y="330068"/>
                  <a:pt x="358688" y="340390"/>
                  <a:pt x="364787" y="359157"/>
                </a:cubicBezTo>
                <a:cubicBezTo>
                  <a:pt x="370887" y="377924"/>
                  <a:pt x="360564" y="398099"/>
                  <a:pt x="341797" y="404198"/>
                </a:cubicBezTo>
                <a:cubicBezTo>
                  <a:pt x="323030" y="410298"/>
                  <a:pt x="302855" y="399976"/>
                  <a:pt x="296756" y="38120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92" name="任意形状 91"/>
          <p:cNvSpPr/>
          <p:nvPr/>
        </p:nvSpPr>
        <p:spPr>
          <a:xfrm>
            <a:off x="6878471" y="2500801"/>
            <a:ext cx="1097880" cy="1097880"/>
          </a:xfrm>
          <a:custGeom>
            <a:avLst/>
            <a:gdLst>
              <a:gd name="connsiteX0" fmla="*/ 1094831 w 1097880"/>
              <a:gd name="connsiteY0" fmla="*/ 549175 h 1097880"/>
              <a:gd name="connsiteX1" fmla="*/ 549175 w 1097880"/>
              <a:gd name="connsiteY1" fmla="*/ 1094831 h 1097880"/>
              <a:gd name="connsiteX2" fmla="*/ 3519 w 1097880"/>
              <a:gd name="connsiteY2" fmla="*/ 549175 h 1097880"/>
              <a:gd name="connsiteX3" fmla="*/ 549175 w 1097880"/>
              <a:gd name="connsiteY3" fmla="*/ 3519 h 1097880"/>
              <a:gd name="connsiteX4" fmla="*/ 1094831 w 1097880"/>
              <a:gd name="connsiteY4" fmla="*/ 549175 h 109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880" h="1097880">
                <a:moveTo>
                  <a:pt x="1094831" y="549175"/>
                </a:moveTo>
                <a:cubicBezTo>
                  <a:pt x="1094831" y="850532"/>
                  <a:pt x="850532" y="1094831"/>
                  <a:pt x="549175" y="1094831"/>
                </a:cubicBezTo>
                <a:cubicBezTo>
                  <a:pt x="247817" y="1094831"/>
                  <a:pt x="3519" y="850532"/>
                  <a:pt x="3519" y="549175"/>
                </a:cubicBezTo>
                <a:cubicBezTo>
                  <a:pt x="3519" y="247817"/>
                  <a:pt x="247817" y="3519"/>
                  <a:pt x="549175" y="3519"/>
                </a:cubicBezTo>
                <a:cubicBezTo>
                  <a:pt x="850532" y="3519"/>
                  <a:pt x="1094831" y="247817"/>
                  <a:pt x="1094831" y="549175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84200"/>
            <a:endParaRPr lang="zh-CN" altLang="en-US" sz="3500" cap="all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93" name="任意形状 92"/>
          <p:cNvSpPr/>
          <p:nvPr/>
        </p:nvSpPr>
        <p:spPr>
          <a:xfrm>
            <a:off x="6965738" y="2588069"/>
            <a:ext cx="919592" cy="919592"/>
          </a:xfrm>
          <a:custGeom>
            <a:avLst/>
            <a:gdLst>
              <a:gd name="connsiteX0" fmla="*/ 920296 w 919592"/>
              <a:gd name="connsiteY0" fmla="*/ 461907 h 919592"/>
              <a:gd name="connsiteX1" fmla="*/ 461907 w 919592"/>
              <a:gd name="connsiteY1" fmla="*/ 920296 h 919592"/>
              <a:gd name="connsiteX2" fmla="*/ 3519 w 919592"/>
              <a:gd name="connsiteY2" fmla="*/ 461907 h 919592"/>
              <a:gd name="connsiteX3" fmla="*/ 461907 w 919592"/>
              <a:gd name="connsiteY3" fmla="*/ 3519 h 919592"/>
              <a:gd name="connsiteX4" fmla="*/ 920296 w 919592"/>
              <a:gd name="connsiteY4" fmla="*/ 461907 h 91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592" h="919592">
                <a:moveTo>
                  <a:pt x="920296" y="461907"/>
                </a:moveTo>
                <a:cubicBezTo>
                  <a:pt x="920296" y="715068"/>
                  <a:pt x="715069" y="920296"/>
                  <a:pt x="461907" y="920296"/>
                </a:cubicBezTo>
                <a:cubicBezTo>
                  <a:pt x="208747" y="920296"/>
                  <a:pt x="3519" y="715069"/>
                  <a:pt x="3519" y="461907"/>
                </a:cubicBezTo>
                <a:cubicBezTo>
                  <a:pt x="3519" y="208746"/>
                  <a:pt x="208746" y="3519"/>
                  <a:pt x="461907" y="3519"/>
                </a:cubicBezTo>
                <a:cubicBezTo>
                  <a:pt x="715068" y="3519"/>
                  <a:pt x="920296" y="208746"/>
                  <a:pt x="920296" y="461907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584200"/>
            <a:endParaRPr lang="zh-CN" altLang="en-US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94" name="任意形状 93"/>
          <p:cNvSpPr/>
          <p:nvPr/>
        </p:nvSpPr>
        <p:spPr>
          <a:xfrm>
            <a:off x="6312640" y="1532414"/>
            <a:ext cx="506714" cy="262741"/>
          </a:xfrm>
          <a:custGeom>
            <a:avLst/>
            <a:gdLst>
              <a:gd name="connsiteX0" fmla="*/ 450178 w 506714"/>
              <a:gd name="connsiteY0" fmla="*/ 3519 h 262740"/>
              <a:gd name="connsiteX1" fmla="*/ 396222 w 506714"/>
              <a:gd name="connsiteY1" fmla="*/ 49498 h 262740"/>
              <a:gd name="connsiteX2" fmla="*/ 3519 w 506714"/>
              <a:gd name="connsiteY2" fmla="*/ 247023 h 262740"/>
              <a:gd name="connsiteX3" fmla="*/ 16187 w 506714"/>
              <a:gd name="connsiteY3" fmla="*/ 261098 h 262740"/>
              <a:gd name="connsiteX4" fmla="*/ 396692 w 506714"/>
              <a:gd name="connsiteY4" fmla="*/ 68735 h 262740"/>
              <a:gd name="connsiteX5" fmla="*/ 450178 w 506714"/>
              <a:gd name="connsiteY5" fmla="*/ 112838 h 262740"/>
              <a:gd name="connsiteX6" fmla="*/ 504603 w 506714"/>
              <a:gd name="connsiteY6" fmla="*/ 58413 h 262740"/>
              <a:gd name="connsiteX7" fmla="*/ 450178 w 506714"/>
              <a:gd name="connsiteY7" fmla="*/ 3519 h 262740"/>
              <a:gd name="connsiteX8" fmla="*/ 450178 w 506714"/>
              <a:gd name="connsiteY8" fmla="*/ 94071 h 262740"/>
              <a:gd name="connsiteX9" fmla="*/ 414520 w 506714"/>
              <a:gd name="connsiteY9" fmla="*/ 58413 h 262740"/>
              <a:gd name="connsiteX10" fmla="*/ 450178 w 506714"/>
              <a:gd name="connsiteY10" fmla="*/ 22755 h 262740"/>
              <a:gd name="connsiteX11" fmla="*/ 485836 w 506714"/>
              <a:gd name="connsiteY11" fmla="*/ 58413 h 262740"/>
              <a:gd name="connsiteX12" fmla="*/ 450178 w 506714"/>
              <a:gd name="connsiteY12" fmla="*/ 94071 h 26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6714" h="262740">
                <a:moveTo>
                  <a:pt x="450178" y="3519"/>
                </a:moveTo>
                <a:cubicBezTo>
                  <a:pt x="422966" y="3519"/>
                  <a:pt x="400445" y="23694"/>
                  <a:pt x="396222" y="49498"/>
                </a:cubicBezTo>
                <a:cubicBezTo>
                  <a:pt x="250777" y="79526"/>
                  <a:pt x="115184" y="147557"/>
                  <a:pt x="3519" y="247023"/>
                </a:cubicBezTo>
                <a:lnTo>
                  <a:pt x="16187" y="261098"/>
                </a:lnTo>
                <a:cubicBezTo>
                  <a:pt x="124567" y="164917"/>
                  <a:pt x="255938" y="98293"/>
                  <a:pt x="396692" y="68735"/>
                </a:cubicBezTo>
                <a:cubicBezTo>
                  <a:pt x="401383" y="94071"/>
                  <a:pt x="423904" y="112838"/>
                  <a:pt x="450178" y="112838"/>
                </a:cubicBezTo>
                <a:cubicBezTo>
                  <a:pt x="480206" y="112838"/>
                  <a:pt x="504603" y="88440"/>
                  <a:pt x="504603" y="58413"/>
                </a:cubicBezTo>
                <a:cubicBezTo>
                  <a:pt x="504603" y="28385"/>
                  <a:pt x="480206" y="3519"/>
                  <a:pt x="450178" y="3519"/>
                </a:cubicBezTo>
                <a:close/>
                <a:moveTo>
                  <a:pt x="450178" y="94071"/>
                </a:moveTo>
                <a:cubicBezTo>
                  <a:pt x="430472" y="94071"/>
                  <a:pt x="414520" y="78118"/>
                  <a:pt x="414520" y="58413"/>
                </a:cubicBezTo>
                <a:cubicBezTo>
                  <a:pt x="414520" y="38707"/>
                  <a:pt x="430472" y="22755"/>
                  <a:pt x="450178" y="22755"/>
                </a:cubicBezTo>
                <a:cubicBezTo>
                  <a:pt x="469884" y="22755"/>
                  <a:pt x="485836" y="38707"/>
                  <a:pt x="485836" y="58413"/>
                </a:cubicBezTo>
                <a:cubicBezTo>
                  <a:pt x="485836" y="78118"/>
                  <a:pt x="469884" y="94071"/>
                  <a:pt x="450178" y="9407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95" name="任意形状 94"/>
          <p:cNvSpPr/>
          <p:nvPr/>
        </p:nvSpPr>
        <p:spPr>
          <a:xfrm>
            <a:off x="5560076" y="1543205"/>
            <a:ext cx="1097880" cy="1097880"/>
          </a:xfrm>
          <a:custGeom>
            <a:avLst/>
            <a:gdLst>
              <a:gd name="connsiteX0" fmla="*/ 1094831 w 1097880"/>
              <a:gd name="connsiteY0" fmla="*/ 549175 h 1097880"/>
              <a:gd name="connsiteX1" fmla="*/ 549175 w 1097880"/>
              <a:gd name="connsiteY1" fmla="*/ 1094831 h 1097880"/>
              <a:gd name="connsiteX2" fmla="*/ 3519 w 1097880"/>
              <a:gd name="connsiteY2" fmla="*/ 549175 h 1097880"/>
              <a:gd name="connsiteX3" fmla="*/ 549175 w 1097880"/>
              <a:gd name="connsiteY3" fmla="*/ 3519 h 1097880"/>
              <a:gd name="connsiteX4" fmla="*/ 1094831 w 1097880"/>
              <a:gd name="connsiteY4" fmla="*/ 549175 h 109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880" h="1097880">
                <a:moveTo>
                  <a:pt x="1094831" y="549175"/>
                </a:moveTo>
                <a:cubicBezTo>
                  <a:pt x="1094831" y="850532"/>
                  <a:pt x="850532" y="1094831"/>
                  <a:pt x="549175" y="1094831"/>
                </a:cubicBezTo>
                <a:cubicBezTo>
                  <a:pt x="247817" y="1094831"/>
                  <a:pt x="3519" y="850532"/>
                  <a:pt x="3519" y="549175"/>
                </a:cubicBezTo>
                <a:cubicBezTo>
                  <a:pt x="3519" y="247817"/>
                  <a:pt x="247817" y="3519"/>
                  <a:pt x="549175" y="3519"/>
                </a:cubicBezTo>
                <a:cubicBezTo>
                  <a:pt x="850532" y="3519"/>
                  <a:pt x="1094831" y="247817"/>
                  <a:pt x="1094831" y="549175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84200"/>
            <a:endParaRPr lang="zh-CN" altLang="en-US" sz="3500" cap="all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96" name="任意形状 95"/>
          <p:cNvSpPr/>
          <p:nvPr/>
        </p:nvSpPr>
        <p:spPr>
          <a:xfrm>
            <a:off x="5647344" y="1630473"/>
            <a:ext cx="919592" cy="919592"/>
          </a:xfrm>
          <a:custGeom>
            <a:avLst/>
            <a:gdLst>
              <a:gd name="connsiteX0" fmla="*/ 920296 w 919592"/>
              <a:gd name="connsiteY0" fmla="*/ 461907 h 919592"/>
              <a:gd name="connsiteX1" fmla="*/ 461907 w 919592"/>
              <a:gd name="connsiteY1" fmla="*/ 920296 h 919592"/>
              <a:gd name="connsiteX2" fmla="*/ 3519 w 919592"/>
              <a:gd name="connsiteY2" fmla="*/ 461907 h 919592"/>
              <a:gd name="connsiteX3" fmla="*/ 461907 w 919592"/>
              <a:gd name="connsiteY3" fmla="*/ 3519 h 919592"/>
              <a:gd name="connsiteX4" fmla="*/ 920296 w 919592"/>
              <a:gd name="connsiteY4" fmla="*/ 461907 h 91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592" h="919592">
                <a:moveTo>
                  <a:pt x="920296" y="461907"/>
                </a:moveTo>
                <a:cubicBezTo>
                  <a:pt x="920296" y="715068"/>
                  <a:pt x="715069" y="920296"/>
                  <a:pt x="461907" y="920296"/>
                </a:cubicBezTo>
                <a:cubicBezTo>
                  <a:pt x="208747" y="920296"/>
                  <a:pt x="3519" y="715068"/>
                  <a:pt x="3519" y="461907"/>
                </a:cubicBezTo>
                <a:cubicBezTo>
                  <a:pt x="3519" y="208746"/>
                  <a:pt x="208746" y="3519"/>
                  <a:pt x="461907" y="3519"/>
                </a:cubicBezTo>
                <a:cubicBezTo>
                  <a:pt x="715068" y="3519"/>
                  <a:pt x="920296" y="208746"/>
                  <a:pt x="920296" y="461907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584200"/>
            <a:endParaRPr lang="zh-CN" altLang="en-US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6781350" y="1333377"/>
            <a:ext cx="35236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2. Business understanding</a:t>
            </a:r>
            <a:r>
              <a:rPr kumimoji="1" lang="zh-CN" altLang="en-US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 </a:t>
            </a:r>
            <a:endParaRPr kumimoji="1" lang="zh-CN" altLang="en-US" sz="2400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8110829" y="3300291"/>
            <a:ext cx="15271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3. Findings</a:t>
            </a:r>
            <a:endParaRPr kumimoji="1" lang="en-US" altLang="zh-CN" sz="2400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6761114" y="5189970"/>
            <a:ext cx="48209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4. Conclusion and Recommendations</a:t>
            </a:r>
            <a:endParaRPr kumimoji="1" lang="en-US" altLang="zh-CN" sz="2400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205182" y="4394004"/>
            <a:ext cx="22440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5. Visualizations</a:t>
            </a:r>
            <a:r>
              <a:rPr kumimoji="1" lang="zh-CN" altLang="en-US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 </a:t>
            </a:r>
            <a:endParaRPr kumimoji="1" lang="zh-CN" altLang="en-US" sz="2400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-46278" y="1826838"/>
            <a:ext cx="44170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1. A</a:t>
            </a:r>
            <a:r>
              <a:rPr kumimoji="1" lang="zh-CN" altLang="en-US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ddress</a:t>
            </a:r>
            <a:r>
              <a:rPr kumimoji="1" lang="en-US" altLang="zh-CN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ing</a:t>
            </a:r>
            <a:r>
              <a:rPr kumimoji="1" lang="zh-CN" altLang="en-US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 </a:t>
            </a:r>
            <a:r>
              <a:rPr kumimoji="1" lang="en-US" altLang="zh-CN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R</a:t>
            </a:r>
            <a:r>
              <a:rPr kumimoji="1" lang="zh-CN" altLang="en-US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esearch </a:t>
            </a:r>
            <a:r>
              <a:rPr kumimoji="1" lang="en-US" altLang="zh-CN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Que</a:t>
            </a:r>
            <a:r>
              <a:rPr kumimoji="1" lang="zh-CN" altLang="en-US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st</a:t>
            </a:r>
            <a:r>
              <a:rPr kumimoji="1" lang="en-US" altLang="zh-CN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io</a:t>
            </a:r>
            <a:r>
              <a:rPr kumimoji="1" lang="zh-CN" altLang="en-US" sz="2400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ns</a:t>
            </a:r>
            <a:endParaRPr kumimoji="1" lang="zh-CN" altLang="en-US" sz="2400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  <p:grpSp>
        <p:nvGrpSpPr>
          <p:cNvPr id="2" name="图形 98"/>
          <p:cNvGrpSpPr/>
          <p:nvPr/>
        </p:nvGrpSpPr>
        <p:grpSpPr>
          <a:xfrm>
            <a:off x="5891140" y="1874269"/>
            <a:ext cx="432000" cy="432000"/>
            <a:chOff x="5891140" y="2102868"/>
            <a:chExt cx="432000" cy="432000"/>
          </a:xfrm>
        </p:grpSpPr>
        <p:sp>
          <p:nvSpPr>
            <p:cNvPr id="3" name="任意多边形: 形状 2"/>
            <p:cNvSpPr/>
            <p:nvPr/>
          </p:nvSpPr>
          <p:spPr>
            <a:xfrm>
              <a:off x="5886436" y="2097640"/>
              <a:ext cx="438750" cy="438750"/>
            </a:xfrm>
            <a:custGeom>
              <a:avLst/>
              <a:gdLst>
                <a:gd name="connsiteX0" fmla="*/ 414245 w 438750"/>
                <a:gd name="connsiteY0" fmla="*/ 135303 h 438750"/>
                <a:gd name="connsiteX1" fmla="*/ 433753 w 438750"/>
                <a:gd name="connsiteY1" fmla="*/ 62223 h 438750"/>
                <a:gd name="connsiteX2" fmla="*/ 430721 w 438750"/>
                <a:gd name="connsiteY2" fmla="*/ 50944 h 438750"/>
                <a:gd name="connsiteX3" fmla="*/ 386826 w 438750"/>
                <a:gd name="connsiteY3" fmla="*/ 94839 h 438750"/>
                <a:gd name="connsiteX4" fmla="*/ 355759 w 438750"/>
                <a:gd name="connsiteY4" fmla="*/ 86972 h 438750"/>
                <a:gd name="connsiteX5" fmla="*/ 347895 w 438750"/>
                <a:gd name="connsiteY5" fmla="*/ 55908 h 438750"/>
                <a:gd name="connsiteX6" fmla="*/ 391790 w 438750"/>
                <a:gd name="connsiteY6" fmla="*/ 12017 h 438750"/>
                <a:gd name="connsiteX7" fmla="*/ 380511 w 438750"/>
                <a:gd name="connsiteY7" fmla="*/ 8981 h 438750"/>
                <a:gd name="connsiteX8" fmla="*/ 287920 w 438750"/>
                <a:gd name="connsiteY8" fmla="*/ 62211 h 438750"/>
                <a:gd name="connsiteX9" fmla="*/ 288625 w 438750"/>
                <a:gd name="connsiteY9" fmla="*/ 104018 h 438750"/>
                <a:gd name="connsiteX10" fmla="*/ 233241 w 438750"/>
                <a:gd name="connsiteY10" fmla="*/ 159403 h 438750"/>
                <a:gd name="connsiteX11" fmla="*/ 233272 w 438750"/>
                <a:gd name="connsiteY11" fmla="*/ 159434 h 438750"/>
                <a:gd name="connsiteX12" fmla="*/ 210705 w 438750"/>
                <a:gd name="connsiteY12" fmla="*/ 182001 h 438750"/>
                <a:gd name="connsiteX13" fmla="*/ 48149 w 438750"/>
                <a:gd name="connsiteY13" fmla="*/ 18467 h 438750"/>
                <a:gd name="connsiteX14" fmla="*/ 18368 w 438750"/>
                <a:gd name="connsiteY14" fmla="*/ 5062 h 438750"/>
                <a:gd name="connsiteX15" fmla="*/ 5062 w 438750"/>
                <a:gd name="connsiteY15" fmla="*/ 18371 h 438750"/>
                <a:gd name="connsiteX16" fmla="*/ 18440 w 438750"/>
                <a:gd name="connsiteY16" fmla="*/ 48143 h 438750"/>
                <a:gd name="connsiteX17" fmla="*/ 181011 w 438750"/>
                <a:gd name="connsiteY17" fmla="*/ 211695 h 438750"/>
                <a:gd name="connsiteX18" fmla="*/ 158445 w 438750"/>
                <a:gd name="connsiteY18" fmla="*/ 234261 h 438750"/>
                <a:gd name="connsiteX19" fmla="*/ 158414 w 438750"/>
                <a:gd name="connsiteY19" fmla="*/ 234229 h 438750"/>
                <a:gd name="connsiteX20" fmla="*/ 103006 w 438750"/>
                <a:gd name="connsiteY20" fmla="*/ 289637 h 438750"/>
                <a:gd name="connsiteX21" fmla="*/ 8674 w 438750"/>
                <a:gd name="connsiteY21" fmla="*/ 339710 h 438750"/>
                <a:gd name="connsiteX22" fmla="*/ 7969 w 438750"/>
                <a:gd name="connsiteY22" fmla="*/ 381523 h 438750"/>
                <a:gd name="connsiteX23" fmla="*/ 11001 w 438750"/>
                <a:gd name="connsiteY23" fmla="*/ 392802 h 438750"/>
                <a:gd name="connsiteX24" fmla="*/ 54896 w 438750"/>
                <a:gd name="connsiteY24" fmla="*/ 348904 h 438750"/>
                <a:gd name="connsiteX25" fmla="*/ 85963 w 438750"/>
                <a:gd name="connsiteY25" fmla="*/ 356771 h 438750"/>
                <a:gd name="connsiteX26" fmla="*/ 93827 w 438750"/>
                <a:gd name="connsiteY26" fmla="*/ 387838 h 438750"/>
                <a:gd name="connsiteX27" fmla="*/ 49932 w 438750"/>
                <a:gd name="connsiteY27" fmla="*/ 431733 h 438750"/>
                <a:gd name="connsiteX28" fmla="*/ 61211 w 438750"/>
                <a:gd name="connsiteY28" fmla="*/ 434765 h 438750"/>
                <a:gd name="connsiteX29" fmla="*/ 153802 w 438750"/>
                <a:gd name="connsiteY29" fmla="*/ 381536 h 438750"/>
                <a:gd name="connsiteX30" fmla="*/ 153097 w 438750"/>
                <a:gd name="connsiteY30" fmla="*/ 339728 h 438750"/>
                <a:gd name="connsiteX31" fmla="*/ 203703 w 438750"/>
                <a:gd name="connsiteY31" fmla="*/ 289123 h 438750"/>
                <a:gd name="connsiteX32" fmla="*/ 334461 w 438750"/>
                <a:gd name="connsiteY32" fmla="*/ 419884 h 438750"/>
                <a:gd name="connsiteX33" fmla="*/ 418866 w 438750"/>
                <a:gd name="connsiteY33" fmla="*/ 419884 h 438750"/>
                <a:gd name="connsiteX34" fmla="*/ 418866 w 438750"/>
                <a:gd name="connsiteY34" fmla="*/ 335479 h 438750"/>
                <a:gd name="connsiteX35" fmla="*/ 418866 w 438750"/>
                <a:gd name="connsiteY35" fmla="*/ 335479 h 438750"/>
                <a:gd name="connsiteX36" fmla="*/ 288104 w 438750"/>
                <a:gd name="connsiteY36" fmla="*/ 204718 h 438750"/>
                <a:gd name="connsiteX37" fmla="*/ 338715 w 438750"/>
                <a:gd name="connsiteY37" fmla="*/ 154106 h 438750"/>
                <a:gd name="connsiteX38" fmla="*/ 414245 w 438750"/>
                <a:gd name="connsiteY38" fmla="*/ 135303 h 438750"/>
                <a:gd name="connsiteX39" fmla="*/ 190555 w 438750"/>
                <a:gd name="connsiteY39" fmla="*/ 202147 h 438750"/>
                <a:gd name="connsiteX40" fmla="*/ 29745 w 438750"/>
                <a:gd name="connsiteY40" fmla="*/ 40371 h 438750"/>
                <a:gd name="connsiteX41" fmla="*/ 21192 w 438750"/>
                <a:gd name="connsiteY41" fmla="*/ 21331 h 438750"/>
                <a:gd name="connsiteX42" fmla="*/ 21327 w 438750"/>
                <a:gd name="connsiteY42" fmla="*/ 21199 h 438750"/>
                <a:gd name="connsiteX43" fmla="*/ 40331 w 438750"/>
                <a:gd name="connsiteY43" fmla="*/ 29752 h 438750"/>
                <a:gd name="connsiteX44" fmla="*/ 201158 w 438750"/>
                <a:gd name="connsiteY44" fmla="*/ 191548 h 438750"/>
                <a:gd name="connsiteX45" fmla="*/ 190555 w 438750"/>
                <a:gd name="connsiteY45" fmla="*/ 202147 h 438750"/>
                <a:gd name="connsiteX46" fmla="*/ 139037 w 438750"/>
                <a:gd name="connsiteY46" fmla="*/ 340258 h 438750"/>
                <a:gd name="connsiteX47" fmla="*/ 102518 w 438750"/>
                <a:gd name="connsiteY47" fmla="*/ 419973 h 438750"/>
                <a:gd name="connsiteX48" fmla="*/ 77021 w 438750"/>
                <a:gd name="connsiteY48" fmla="*/ 423734 h 438750"/>
                <a:gd name="connsiteX49" fmla="*/ 108797 w 438750"/>
                <a:gd name="connsiteY49" fmla="*/ 391958 h 438750"/>
                <a:gd name="connsiteX50" fmla="*/ 97077 w 438750"/>
                <a:gd name="connsiteY50" fmla="*/ 345657 h 438750"/>
                <a:gd name="connsiteX51" fmla="*/ 50776 w 438750"/>
                <a:gd name="connsiteY51" fmla="*/ 333934 h 438750"/>
                <a:gd name="connsiteX52" fmla="*/ 19001 w 438750"/>
                <a:gd name="connsiteY52" fmla="*/ 365713 h 438750"/>
                <a:gd name="connsiteX53" fmla="*/ 76972 w 438750"/>
                <a:gd name="connsiteY53" fmla="*/ 299935 h 438750"/>
                <a:gd name="connsiteX54" fmla="*/ 102476 w 438750"/>
                <a:gd name="connsiteY54" fmla="*/ 303697 h 438750"/>
                <a:gd name="connsiteX55" fmla="*/ 106533 w 438750"/>
                <a:gd name="connsiteY55" fmla="*/ 305203 h 438750"/>
                <a:gd name="connsiteX56" fmla="*/ 163155 w 438750"/>
                <a:gd name="connsiteY56" fmla="*/ 248578 h 438750"/>
                <a:gd name="connsiteX57" fmla="*/ 169010 w 438750"/>
                <a:gd name="connsiteY57" fmla="*/ 254433 h 438750"/>
                <a:gd name="connsiteX58" fmla="*/ 202714 w 438750"/>
                <a:gd name="connsiteY58" fmla="*/ 254163 h 438750"/>
                <a:gd name="connsiteX59" fmla="*/ 202573 w 438750"/>
                <a:gd name="connsiteY59" fmla="*/ 271163 h 438750"/>
                <a:gd name="connsiteX60" fmla="*/ 137531 w 438750"/>
                <a:gd name="connsiteY60" fmla="*/ 336201 h 438750"/>
                <a:gd name="connsiteX61" fmla="*/ 139037 w 438750"/>
                <a:gd name="connsiteY61" fmla="*/ 340258 h 438750"/>
                <a:gd name="connsiteX62" fmla="*/ 409330 w 438750"/>
                <a:gd name="connsiteY62" fmla="*/ 410329 h 438750"/>
                <a:gd name="connsiteX63" fmla="*/ 344006 w 438750"/>
                <a:gd name="connsiteY63" fmla="*/ 410339 h 438750"/>
                <a:gd name="connsiteX64" fmla="*/ 215980 w 438750"/>
                <a:gd name="connsiteY64" fmla="*/ 282310 h 438750"/>
                <a:gd name="connsiteX65" fmla="*/ 216326 w 438750"/>
                <a:gd name="connsiteY65" fmla="*/ 240551 h 438750"/>
                <a:gd name="connsiteX66" fmla="*/ 174554 w 438750"/>
                <a:gd name="connsiteY66" fmla="*/ 240887 h 438750"/>
                <a:gd name="connsiteX67" fmla="*/ 172731 w 438750"/>
                <a:gd name="connsiteY67" fmla="*/ 239065 h 438750"/>
                <a:gd name="connsiteX68" fmla="*/ 190527 w 438750"/>
                <a:gd name="connsiteY68" fmla="*/ 221268 h 438750"/>
                <a:gd name="connsiteX69" fmla="*/ 190529 w 438750"/>
                <a:gd name="connsiteY69" fmla="*/ 221270 h 438750"/>
                <a:gd name="connsiteX70" fmla="*/ 220222 w 438750"/>
                <a:gd name="connsiteY70" fmla="*/ 191574 h 438750"/>
                <a:gd name="connsiteX71" fmla="*/ 238046 w 438750"/>
                <a:gd name="connsiteY71" fmla="*/ 173750 h 438750"/>
                <a:gd name="connsiteX72" fmla="*/ 239868 w 438750"/>
                <a:gd name="connsiteY72" fmla="*/ 175572 h 438750"/>
                <a:gd name="connsiteX73" fmla="*/ 239532 w 438750"/>
                <a:gd name="connsiteY73" fmla="*/ 217341 h 438750"/>
                <a:gd name="connsiteX74" fmla="*/ 281291 w 438750"/>
                <a:gd name="connsiteY74" fmla="*/ 216995 h 438750"/>
                <a:gd name="connsiteX75" fmla="*/ 409321 w 438750"/>
                <a:gd name="connsiteY75" fmla="*/ 345024 h 438750"/>
                <a:gd name="connsiteX76" fmla="*/ 409330 w 438750"/>
                <a:gd name="connsiteY76" fmla="*/ 410329 h 438750"/>
                <a:gd name="connsiteX77" fmla="*/ 270144 w 438750"/>
                <a:gd name="connsiteY77" fmla="*/ 203588 h 438750"/>
                <a:gd name="connsiteX78" fmla="*/ 253144 w 438750"/>
                <a:gd name="connsiteY78" fmla="*/ 203729 h 438750"/>
                <a:gd name="connsiteX79" fmla="*/ 253414 w 438750"/>
                <a:gd name="connsiteY79" fmla="*/ 170029 h 438750"/>
                <a:gd name="connsiteX80" fmla="*/ 247559 w 438750"/>
                <a:gd name="connsiteY80" fmla="*/ 164174 h 438750"/>
                <a:gd name="connsiteX81" fmla="*/ 304188 w 438750"/>
                <a:gd name="connsiteY81" fmla="*/ 107545 h 438750"/>
                <a:gd name="connsiteX82" fmla="*/ 302685 w 438750"/>
                <a:gd name="connsiteY82" fmla="*/ 103488 h 438750"/>
                <a:gd name="connsiteX83" fmla="*/ 339210 w 438750"/>
                <a:gd name="connsiteY83" fmla="*/ 23770 h 438750"/>
                <a:gd name="connsiteX84" fmla="*/ 364700 w 438750"/>
                <a:gd name="connsiteY84" fmla="*/ 20009 h 438750"/>
                <a:gd name="connsiteX85" fmla="*/ 332925 w 438750"/>
                <a:gd name="connsiteY85" fmla="*/ 51788 h 438750"/>
                <a:gd name="connsiteX86" fmla="*/ 344645 w 438750"/>
                <a:gd name="connsiteY86" fmla="*/ 98086 h 438750"/>
                <a:gd name="connsiteX87" fmla="*/ 390946 w 438750"/>
                <a:gd name="connsiteY87" fmla="*/ 109809 h 438750"/>
                <a:gd name="connsiteX88" fmla="*/ 422721 w 438750"/>
                <a:gd name="connsiteY88" fmla="*/ 78034 h 438750"/>
                <a:gd name="connsiteX89" fmla="*/ 364747 w 438750"/>
                <a:gd name="connsiteY89" fmla="*/ 143808 h 438750"/>
                <a:gd name="connsiteX90" fmla="*/ 339246 w 438750"/>
                <a:gd name="connsiteY90" fmla="*/ 140046 h 438750"/>
                <a:gd name="connsiteX91" fmla="*/ 335189 w 438750"/>
                <a:gd name="connsiteY91" fmla="*/ 138540 h 438750"/>
                <a:gd name="connsiteX92" fmla="*/ 270144 w 438750"/>
                <a:gd name="connsiteY92" fmla="*/ 203588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438750" h="438750">
                  <a:moveTo>
                    <a:pt x="414245" y="135303"/>
                  </a:moveTo>
                  <a:cubicBezTo>
                    <a:pt x="433307" y="116161"/>
                    <a:pt x="440740" y="88319"/>
                    <a:pt x="433753" y="62223"/>
                  </a:cubicBezTo>
                  <a:lnTo>
                    <a:pt x="430721" y="50944"/>
                  </a:lnTo>
                  <a:lnTo>
                    <a:pt x="386826" y="94839"/>
                  </a:lnTo>
                  <a:lnTo>
                    <a:pt x="355759" y="86972"/>
                  </a:lnTo>
                  <a:lnTo>
                    <a:pt x="347895" y="55908"/>
                  </a:lnTo>
                  <a:lnTo>
                    <a:pt x="391790" y="12017"/>
                  </a:lnTo>
                  <a:lnTo>
                    <a:pt x="380511" y="8981"/>
                  </a:lnTo>
                  <a:cubicBezTo>
                    <a:pt x="340244" y="-1888"/>
                    <a:pt x="298790" y="21943"/>
                    <a:pt x="287920" y="62211"/>
                  </a:cubicBezTo>
                  <a:cubicBezTo>
                    <a:pt x="284215" y="75935"/>
                    <a:pt x="284460" y="90426"/>
                    <a:pt x="288625" y="104018"/>
                  </a:cubicBezTo>
                  <a:lnTo>
                    <a:pt x="233241" y="159403"/>
                  </a:lnTo>
                  <a:lnTo>
                    <a:pt x="233272" y="159434"/>
                  </a:lnTo>
                  <a:lnTo>
                    <a:pt x="210705" y="182001"/>
                  </a:lnTo>
                  <a:lnTo>
                    <a:pt x="48149" y="18467"/>
                  </a:lnTo>
                  <a:lnTo>
                    <a:pt x="18368" y="5062"/>
                  </a:lnTo>
                  <a:lnTo>
                    <a:pt x="5062" y="18371"/>
                  </a:lnTo>
                  <a:lnTo>
                    <a:pt x="18440" y="48143"/>
                  </a:lnTo>
                  <a:lnTo>
                    <a:pt x="181011" y="211695"/>
                  </a:lnTo>
                  <a:lnTo>
                    <a:pt x="158445" y="234261"/>
                  </a:lnTo>
                  <a:lnTo>
                    <a:pt x="158414" y="234229"/>
                  </a:lnTo>
                  <a:lnTo>
                    <a:pt x="103006" y="289637"/>
                  </a:lnTo>
                  <a:cubicBezTo>
                    <a:pt x="63130" y="277415"/>
                    <a:pt x="20896" y="299833"/>
                    <a:pt x="8674" y="339710"/>
                  </a:cubicBezTo>
                  <a:cubicBezTo>
                    <a:pt x="4508" y="353303"/>
                    <a:pt x="4263" y="367797"/>
                    <a:pt x="7969" y="381523"/>
                  </a:cubicBezTo>
                  <a:lnTo>
                    <a:pt x="11001" y="392802"/>
                  </a:lnTo>
                  <a:lnTo>
                    <a:pt x="54896" y="348904"/>
                  </a:lnTo>
                  <a:lnTo>
                    <a:pt x="85963" y="356771"/>
                  </a:lnTo>
                  <a:lnTo>
                    <a:pt x="93827" y="387838"/>
                  </a:lnTo>
                  <a:lnTo>
                    <a:pt x="49932" y="431733"/>
                  </a:lnTo>
                  <a:lnTo>
                    <a:pt x="61211" y="434765"/>
                  </a:lnTo>
                  <a:cubicBezTo>
                    <a:pt x="101478" y="445635"/>
                    <a:pt x="142933" y="421803"/>
                    <a:pt x="153802" y="381536"/>
                  </a:cubicBezTo>
                  <a:cubicBezTo>
                    <a:pt x="157507" y="367811"/>
                    <a:pt x="157262" y="353320"/>
                    <a:pt x="153097" y="339728"/>
                  </a:cubicBezTo>
                  <a:lnTo>
                    <a:pt x="203703" y="289123"/>
                  </a:lnTo>
                  <a:lnTo>
                    <a:pt x="334461" y="419884"/>
                  </a:lnTo>
                  <a:cubicBezTo>
                    <a:pt x="357769" y="443192"/>
                    <a:pt x="395558" y="443192"/>
                    <a:pt x="418866" y="419884"/>
                  </a:cubicBezTo>
                  <a:cubicBezTo>
                    <a:pt x="442173" y="396576"/>
                    <a:pt x="442173" y="358787"/>
                    <a:pt x="418866" y="335479"/>
                  </a:cubicBezTo>
                  <a:lnTo>
                    <a:pt x="418866" y="335479"/>
                  </a:lnTo>
                  <a:lnTo>
                    <a:pt x="288104" y="204718"/>
                  </a:lnTo>
                  <a:lnTo>
                    <a:pt x="338715" y="154106"/>
                  </a:lnTo>
                  <a:cubicBezTo>
                    <a:pt x="365433" y="162239"/>
                    <a:pt x="394459" y="155013"/>
                    <a:pt x="414245" y="135303"/>
                  </a:cubicBezTo>
                  <a:close/>
                  <a:moveTo>
                    <a:pt x="190555" y="202147"/>
                  </a:moveTo>
                  <a:lnTo>
                    <a:pt x="29745" y="40371"/>
                  </a:lnTo>
                  <a:lnTo>
                    <a:pt x="21192" y="21331"/>
                  </a:lnTo>
                  <a:lnTo>
                    <a:pt x="21327" y="21199"/>
                  </a:lnTo>
                  <a:lnTo>
                    <a:pt x="40331" y="29752"/>
                  </a:lnTo>
                  <a:lnTo>
                    <a:pt x="201158" y="191548"/>
                  </a:lnTo>
                  <a:lnTo>
                    <a:pt x="190555" y="202147"/>
                  </a:lnTo>
                  <a:close/>
                  <a:moveTo>
                    <a:pt x="139037" y="340258"/>
                  </a:moveTo>
                  <a:cubicBezTo>
                    <a:pt x="150965" y="372356"/>
                    <a:pt x="134615" y="408045"/>
                    <a:pt x="102518" y="419973"/>
                  </a:cubicBezTo>
                  <a:cubicBezTo>
                    <a:pt x="94376" y="422999"/>
                    <a:pt x="85690" y="424280"/>
                    <a:pt x="77021" y="423734"/>
                  </a:cubicBezTo>
                  <a:lnTo>
                    <a:pt x="108797" y="391958"/>
                  </a:lnTo>
                  <a:lnTo>
                    <a:pt x="97077" y="345657"/>
                  </a:lnTo>
                  <a:lnTo>
                    <a:pt x="50776" y="333934"/>
                  </a:lnTo>
                  <a:lnTo>
                    <a:pt x="19001" y="365713"/>
                  </a:lnTo>
                  <a:cubicBezTo>
                    <a:pt x="16845" y="331540"/>
                    <a:pt x="42800" y="302091"/>
                    <a:pt x="76972" y="299935"/>
                  </a:cubicBezTo>
                  <a:cubicBezTo>
                    <a:pt x="85643" y="299388"/>
                    <a:pt x="94332" y="300670"/>
                    <a:pt x="102476" y="303697"/>
                  </a:cubicBezTo>
                  <a:lnTo>
                    <a:pt x="106533" y="305203"/>
                  </a:lnTo>
                  <a:lnTo>
                    <a:pt x="163155" y="248578"/>
                  </a:lnTo>
                  <a:lnTo>
                    <a:pt x="169010" y="254433"/>
                  </a:lnTo>
                  <a:lnTo>
                    <a:pt x="202714" y="254163"/>
                  </a:lnTo>
                  <a:lnTo>
                    <a:pt x="202573" y="271163"/>
                  </a:lnTo>
                  <a:lnTo>
                    <a:pt x="137531" y="336201"/>
                  </a:lnTo>
                  <a:lnTo>
                    <a:pt x="139037" y="340258"/>
                  </a:lnTo>
                  <a:close/>
                  <a:moveTo>
                    <a:pt x="409330" y="410329"/>
                  </a:moveTo>
                  <a:cubicBezTo>
                    <a:pt x="391282" y="428341"/>
                    <a:pt x="362060" y="428345"/>
                    <a:pt x="344006" y="410339"/>
                  </a:cubicBezTo>
                  <a:lnTo>
                    <a:pt x="215980" y="282310"/>
                  </a:lnTo>
                  <a:lnTo>
                    <a:pt x="216326" y="240551"/>
                  </a:lnTo>
                  <a:lnTo>
                    <a:pt x="174554" y="240887"/>
                  </a:lnTo>
                  <a:lnTo>
                    <a:pt x="172731" y="239065"/>
                  </a:lnTo>
                  <a:lnTo>
                    <a:pt x="190527" y="221268"/>
                  </a:lnTo>
                  <a:lnTo>
                    <a:pt x="190529" y="221270"/>
                  </a:lnTo>
                  <a:lnTo>
                    <a:pt x="220222" y="191574"/>
                  </a:lnTo>
                  <a:lnTo>
                    <a:pt x="238046" y="173750"/>
                  </a:lnTo>
                  <a:lnTo>
                    <a:pt x="239868" y="175572"/>
                  </a:lnTo>
                  <a:lnTo>
                    <a:pt x="239532" y="217341"/>
                  </a:lnTo>
                  <a:lnTo>
                    <a:pt x="281291" y="216995"/>
                  </a:lnTo>
                  <a:lnTo>
                    <a:pt x="409321" y="345024"/>
                  </a:lnTo>
                  <a:cubicBezTo>
                    <a:pt x="427327" y="363067"/>
                    <a:pt x="427332" y="392281"/>
                    <a:pt x="409330" y="410329"/>
                  </a:cubicBezTo>
                  <a:close/>
                  <a:moveTo>
                    <a:pt x="270144" y="203588"/>
                  </a:moveTo>
                  <a:lnTo>
                    <a:pt x="253144" y="203729"/>
                  </a:lnTo>
                  <a:lnTo>
                    <a:pt x="253414" y="170029"/>
                  </a:lnTo>
                  <a:lnTo>
                    <a:pt x="247559" y="164174"/>
                  </a:lnTo>
                  <a:lnTo>
                    <a:pt x="304188" y="107545"/>
                  </a:lnTo>
                  <a:lnTo>
                    <a:pt x="302685" y="103488"/>
                  </a:lnTo>
                  <a:cubicBezTo>
                    <a:pt x="290757" y="71388"/>
                    <a:pt x="307110" y="35697"/>
                    <a:pt x="339210" y="23770"/>
                  </a:cubicBezTo>
                  <a:cubicBezTo>
                    <a:pt x="347350" y="20745"/>
                    <a:pt x="356034" y="19464"/>
                    <a:pt x="364700" y="20009"/>
                  </a:cubicBezTo>
                  <a:lnTo>
                    <a:pt x="332925" y="51788"/>
                  </a:lnTo>
                  <a:lnTo>
                    <a:pt x="344645" y="98086"/>
                  </a:lnTo>
                  <a:lnTo>
                    <a:pt x="390946" y="109809"/>
                  </a:lnTo>
                  <a:lnTo>
                    <a:pt x="422721" y="78034"/>
                  </a:lnTo>
                  <a:cubicBezTo>
                    <a:pt x="424875" y="112206"/>
                    <a:pt x="398919" y="141654"/>
                    <a:pt x="364747" y="143808"/>
                  </a:cubicBezTo>
                  <a:cubicBezTo>
                    <a:pt x="356077" y="144354"/>
                    <a:pt x="347389" y="143072"/>
                    <a:pt x="339246" y="140046"/>
                  </a:cubicBezTo>
                  <a:lnTo>
                    <a:pt x="335189" y="138540"/>
                  </a:lnTo>
                  <a:lnTo>
                    <a:pt x="270144" y="20358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" name="任意多边形: 形状 3"/>
            <p:cNvSpPr/>
            <p:nvPr/>
          </p:nvSpPr>
          <p:spPr>
            <a:xfrm>
              <a:off x="6113094" y="2325318"/>
              <a:ext cx="155250" cy="155250"/>
            </a:xfrm>
            <a:custGeom>
              <a:avLst/>
              <a:gdLst>
                <a:gd name="connsiteX0" fmla="*/ 11985 w 155250"/>
                <a:gd name="connsiteY0" fmla="*/ 11987 h 155250"/>
                <a:gd name="connsiteX1" fmla="*/ 11978 w 155250"/>
                <a:gd name="connsiteY1" fmla="*/ 45457 h 155250"/>
                <a:gd name="connsiteX2" fmla="*/ 115828 w 155250"/>
                <a:gd name="connsiteY2" fmla="*/ 149301 h 155250"/>
                <a:gd name="connsiteX3" fmla="*/ 132565 w 155250"/>
                <a:gd name="connsiteY3" fmla="*/ 156235 h 155250"/>
                <a:gd name="connsiteX4" fmla="*/ 132568 w 155250"/>
                <a:gd name="connsiteY4" fmla="*/ 156235 h 155250"/>
                <a:gd name="connsiteX5" fmla="*/ 156236 w 155250"/>
                <a:gd name="connsiteY5" fmla="*/ 132565 h 155250"/>
                <a:gd name="connsiteX6" fmla="*/ 149301 w 155250"/>
                <a:gd name="connsiteY6" fmla="*/ 115828 h 155250"/>
                <a:gd name="connsiteX7" fmla="*/ 45458 w 155250"/>
                <a:gd name="connsiteY7" fmla="*/ 11980 h 155250"/>
                <a:gd name="connsiteX8" fmla="*/ 11985 w 155250"/>
                <a:gd name="connsiteY8" fmla="*/ 11987 h 155250"/>
                <a:gd name="connsiteX9" fmla="*/ 142736 w 155250"/>
                <a:gd name="connsiteY9" fmla="*/ 132564 h 155250"/>
                <a:gd name="connsiteX10" fmla="*/ 139753 w 155250"/>
                <a:gd name="connsiteY10" fmla="*/ 139756 h 155250"/>
                <a:gd name="connsiteX11" fmla="*/ 125373 w 155250"/>
                <a:gd name="connsiteY11" fmla="*/ 139756 h 155250"/>
                <a:gd name="connsiteX12" fmla="*/ 21526 w 155250"/>
                <a:gd name="connsiteY12" fmla="*/ 35912 h 155250"/>
                <a:gd name="connsiteX13" fmla="*/ 21530 w 155250"/>
                <a:gd name="connsiteY13" fmla="*/ 35912 h 155250"/>
                <a:gd name="connsiteX14" fmla="*/ 21543 w 155250"/>
                <a:gd name="connsiteY14" fmla="*/ 21527 h 155250"/>
                <a:gd name="connsiteX15" fmla="*/ 35913 w 155250"/>
                <a:gd name="connsiteY15" fmla="*/ 21525 h 155250"/>
                <a:gd name="connsiteX16" fmla="*/ 139757 w 155250"/>
                <a:gd name="connsiteY16" fmla="*/ 125376 h 155250"/>
                <a:gd name="connsiteX17" fmla="*/ 142736 w 155250"/>
                <a:gd name="connsiteY17" fmla="*/ 132564 h 15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50" h="155250">
                  <a:moveTo>
                    <a:pt x="11985" y="11987"/>
                  </a:moveTo>
                  <a:cubicBezTo>
                    <a:pt x="2757" y="21235"/>
                    <a:pt x="2754" y="36205"/>
                    <a:pt x="11978" y="45457"/>
                  </a:cubicBezTo>
                  <a:lnTo>
                    <a:pt x="115828" y="149301"/>
                  </a:lnTo>
                  <a:cubicBezTo>
                    <a:pt x="120257" y="153755"/>
                    <a:pt x="126284" y="156253"/>
                    <a:pt x="132565" y="156235"/>
                  </a:cubicBezTo>
                  <a:lnTo>
                    <a:pt x="132568" y="156235"/>
                  </a:lnTo>
                  <a:cubicBezTo>
                    <a:pt x="145640" y="156235"/>
                    <a:pt x="156237" y="145637"/>
                    <a:pt x="156236" y="132565"/>
                  </a:cubicBezTo>
                  <a:cubicBezTo>
                    <a:pt x="156236" y="126287"/>
                    <a:pt x="153741" y="120266"/>
                    <a:pt x="149301" y="115828"/>
                  </a:cubicBezTo>
                  <a:lnTo>
                    <a:pt x="45458" y="11980"/>
                  </a:lnTo>
                  <a:cubicBezTo>
                    <a:pt x="36206" y="2754"/>
                    <a:pt x="21232" y="2757"/>
                    <a:pt x="11985" y="11987"/>
                  </a:cubicBezTo>
                  <a:close/>
                  <a:moveTo>
                    <a:pt x="142736" y="132564"/>
                  </a:moveTo>
                  <a:cubicBezTo>
                    <a:pt x="142744" y="135264"/>
                    <a:pt x="141669" y="137854"/>
                    <a:pt x="139753" y="139756"/>
                  </a:cubicBezTo>
                  <a:cubicBezTo>
                    <a:pt x="135730" y="143599"/>
                    <a:pt x="129396" y="143599"/>
                    <a:pt x="125373" y="139756"/>
                  </a:cubicBezTo>
                  <a:lnTo>
                    <a:pt x="21526" y="35912"/>
                  </a:lnTo>
                  <a:lnTo>
                    <a:pt x="21530" y="35912"/>
                  </a:lnTo>
                  <a:cubicBezTo>
                    <a:pt x="17561" y="31936"/>
                    <a:pt x="17567" y="25496"/>
                    <a:pt x="21543" y="21527"/>
                  </a:cubicBezTo>
                  <a:cubicBezTo>
                    <a:pt x="25513" y="17564"/>
                    <a:pt x="31942" y="17564"/>
                    <a:pt x="35913" y="21525"/>
                  </a:cubicBezTo>
                  <a:lnTo>
                    <a:pt x="139757" y="125376"/>
                  </a:lnTo>
                  <a:cubicBezTo>
                    <a:pt x="141671" y="127277"/>
                    <a:pt x="142744" y="129866"/>
                    <a:pt x="142736" y="1325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5" name="图形 99"/>
          <p:cNvSpPr/>
          <p:nvPr/>
        </p:nvSpPr>
        <p:spPr>
          <a:xfrm>
            <a:off x="7204167" y="2826783"/>
            <a:ext cx="438750" cy="438750"/>
          </a:xfrm>
          <a:custGeom>
            <a:avLst/>
            <a:gdLst>
              <a:gd name="connsiteX0" fmla="*/ 279060 w 438750"/>
              <a:gd name="connsiteY0" fmla="*/ 74125 h 438750"/>
              <a:gd name="connsiteX1" fmla="*/ 279060 w 438750"/>
              <a:gd name="connsiteY1" fmla="*/ 29076 h 438750"/>
              <a:gd name="connsiteX2" fmla="*/ 255047 w 438750"/>
              <a:gd name="connsiteY2" fmla="*/ 5063 h 438750"/>
              <a:gd name="connsiteX3" fmla="*/ 5063 w 438750"/>
              <a:gd name="connsiteY3" fmla="*/ 5089 h 438750"/>
              <a:gd name="connsiteX4" fmla="*/ 5063 w 438750"/>
              <a:gd name="connsiteY4" fmla="*/ 437089 h 438750"/>
              <a:gd name="connsiteX5" fmla="*/ 18563 w 438750"/>
              <a:gd name="connsiteY5" fmla="*/ 437089 h 438750"/>
              <a:gd name="connsiteX6" fmla="*/ 18563 w 438750"/>
              <a:gd name="connsiteY6" fmla="*/ 234614 h 438750"/>
              <a:gd name="connsiteX7" fmla="*/ 32079 w 438750"/>
              <a:gd name="connsiteY7" fmla="*/ 234612 h 438750"/>
              <a:gd name="connsiteX8" fmla="*/ 32079 w 438750"/>
              <a:gd name="connsiteY8" fmla="*/ 403352 h 438750"/>
              <a:gd name="connsiteX9" fmla="*/ 65829 w 438750"/>
              <a:gd name="connsiteY9" fmla="*/ 437102 h 438750"/>
              <a:gd name="connsiteX10" fmla="*/ 111424 w 438750"/>
              <a:gd name="connsiteY10" fmla="*/ 437102 h 438750"/>
              <a:gd name="connsiteX11" fmla="*/ 130518 w 438750"/>
              <a:gd name="connsiteY11" fmla="*/ 429192 h 438750"/>
              <a:gd name="connsiteX12" fmla="*/ 173862 w 438750"/>
              <a:gd name="connsiteY12" fmla="*/ 385851 h 438750"/>
              <a:gd name="connsiteX13" fmla="*/ 191455 w 438750"/>
              <a:gd name="connsiteY13" fmla="*/ 403151 h 438750"/>
              <a:gd name="connsiteX14" fmla="*/ 191268 w 438750"/>
              <a:gd name="connsiteY14" fmla="*/ 403339 h 438750"/>
              <a:gd name="connsiteX15" fmla="*/ 200813 w 438750"/>
              <a:gd name="connsiteY15" fmla="*/ 412883 h 438750"/>
              <a:gd name="connsiteX16" fmla="*/ 201080 w 438750"/>
              <a:gd name="connsiteY16" fmla="*/ 412616 h 438750"/>
              <a:gd name="connsiteX17" fmla="*/ 224942 w 438750"/>
              <a:gd name="connsiteY17" fmla="*/ 436080 h 438750"/>
              <a:gd name="connsiteX18" fmla="*/ 234407 w 438750"/>
              <a:gd name="connsiteY18" fmla="*/ 426456 h 438750"/>
              <a:gd name="connsiteX19" fmla="*/ 210626 w 438750"/>
              <a:gd name="connsiteY19" fmla="*/ 403070 h 438750"/>
              <a:gd name="connsiteX20" fmla="*/ 281836 w 438750"/>
              <a:gd name="connsiteY20" fmla="*/ 331864 h 438750"/>
              <a:gd name="connsiteX21" fmla="*/ 340026 w 438750"/>
              <a:gd name="connsiteY21" fmla="*/ 389583 h 438750"/>
              <a:gd name="connsiteX22" fmla="*/ 339771 w 438750"/>
              <a:gd name="connsiteY22" fmla="*/ 389839 h 438750"/>
              <a:gd name="connsiteX23" fmla="*/ 349316 w 438750"/>
              <a:gd name="connsiteY23" fmla="*/ 399383 h 438750"/>
              <a:gd name="connsiteX24" fmla="*/ 349610 w 438750"/>
              <a:gd name="connsiteY24" fmla="*/ 399089 h 438750"/>
              <a:gd name="connsiteX25" fmla="*/ 386902 w 438750"/>
              <a:gd name="connsiteY25" fmla="*/ 436080 h 438750"/>
              <a:gd name="connsiteX26" fmla="*/ 396408 w 438750"/>
              <a:gd name="connsiteY26" fmla="*/ 426496 h 438750"/>
              <a:gd name="connsiteX27" fmla="*/ 359154 w 438750"/>
              <a:gd name="connsiteY27" fmla="*/ 389545 h 438750"/>
              <a:gd name="connsiteX28" fmla="*/ 376316 w 438750"/>
              <a:gd name="connsiteY28" fmla="*/ 372383 h 438750"/>
              <a:gd name="connsiteX29" fmla="*/ 412525 w 438750"/>
              <a:gd name="connsiteY29" fmla="*/ 408592 h 438750"/>
              <a:gd name="connsiteX30" fmla="*/ 422069 w 438750"/>
              <a:gd name="connsiteY30" fmla="*/ 399047 h 438750"/>
              <a:gd name="connsiteX31" fmla="*/ 376316 w 438750"/>
              <a:gd name="connsiteY31" fmla="*/ 353294 h 438750"/>
              <a:gd name="connsiteX32" fmla="*/ 349571 w 438750"/>
              <a:gd name="connsiteY32" fmla="*/ 380038 h 438750"/>
              <a:gd name="connsiteX33" fmla="*/ 281796 w 438750"/>
              <a:gd name="connsiteY33" fmla="*/ 312814 h 438750"/>
              <a:gd name="connsiteX34" fmla="*/ 201001 w 438750"/>
              <a:gd name="connsiteY34" fmla="*/ 393606 h 438750"/>
              <a:gd name="connsiteX35" fmla="*/ 173783 w 438750"/>
              <a:gd name="connsiteY35" fmla="*/ 366840 h 438750"/>
              <a:gd name="connsiteX36" fmla="*/ 120973 w 438750"/>
              <a:gd name="connsiteY36" fmla="*/ 419647 h 438750"/>
              <a:gd name="connsiteX37" fmla="*/ 111424 w 438750"/>
              <a:gd name="connsiteY37" fmla="*/ 423602 h 438750"/>
              <a:gd name="connsiteX38" fmla="*/ 65829 w 438750"/>
              <a:gd name="connsiteY38" fmla="*/ 423602 h 438750"/>
              <a:gd name="connsiteX39" fmla="*/ 45579 w 438750"/>
              <a:gd name="connsiteY39" fmla="*/ 403352 h 438750"/>
              <a:gd name="connsiteX40" fmla="*/ 45579 w 438750"/>
              <a:gd name="connsiteY40" fmla="*/ 234611 h 438750"/>
              <a:gd name="connsiteX41" fmla="*/ 255047 w 438750"/>
              <a:gd name="connsiteY41" fmla="*/ 234589 h 438750"/>
              <a:gd name="connsiteX42" fmla="*/ 265587 w 438750"/>
              <a:gd name="connsiteY42" fmla="*/ 245077 h 438750"/>
              <a:gd name="connsiteX43" fmla="*/ 255099 w 438750"/>
              <a:gd name="connsiteY43" fmla="*/ 255617 h 438750"/>
              <a:gd name="connsiteX44" fmla="*/ 255047 w 438750"/>
              <a:gd name="connsiteY44" fmla="*/ 255617 h 438750"/>
              <a:gd name="connsiteX45" fmla="*/ 151456 w 438750"/>
              <a:gd name="connsiteY45" fmla="*/ 255617 h 438750"/>
              <a:gd name="connsiteX46" fmla="*/ 127477 w 438750"/>
              <a:gd name="connsiteY46" fmla="*/ 279672 h 438750"/>
              <a:gd name="connsiteX47" fmla="*/ 151456 w 438750"/>
              <a:gd name="connsiteY47" fmla="*/ 303651 h 438750"/>
              <a:gd name="connsiteX48" fmla="*/ 437672 w 438750"/>
              <a:gd name="connsiteY48" fmla="*/ 303651 h 438750"/>
              <a:gd name="connsiteX49" fmla="*/ 391787 w 438750"/>
              <a:gd name="connsiteY49" fmla="*/ 188888 h 438750"/>
              <a:gd name="connsiteX50" fmla="*/ 437672 w 438750"/>
              <a:gd name="connsiteY50" fmla="*/ 74124 h 438750"/>
              <a:gd name="connsiteX51" fmla="*/ 279060 w 438750"/>
              <a:gd name="connsiteY51" fmla="*/ 74125 h 438750"/>
              <a:gd name="connsiteX52" fmla="*/ 255047 w 438750"/>
              <a:gd name="connsiteY52" fmla="*/ 221089 h 438750"/>
              <a:gd name="connsiteX53" fmla="*/ 18563 w 438750"/>
              <a:gd name="connsiteY53" fmla="*/ 221115 h 438750"/>
              <a:gd name="connsiteX54" fmla="*/ 18563 w 438750"/>
              <a:gd name="connsiteY54" fmla="*/ 18589 h 438750"/>
              <a:gd name="connsiteX55" fmla="*/ 255047 w 438750"/>
              <a:gd name="connsiteY55" fmla="*/ 18563 h 438750"/>
              <a:gd name="connsiteX56" fmla="*/ 265560 w 438750"/>
              <a:gd name="connsiteY56" fmla="*/ 29077 h 438750"/>
              <a:gd name="connsiteX57" fmla="*/ 265567 w 438750"/>
              <a:gd name="connsiteY57" fmla="*/ 223515 h 438750"/>
              <a:gd name="connsiteX58" fmla="*/ 255047 w 438750"/>
              <a:gd name="connsiteY58" fmla="*/ 221089 h 438750"/>
              <a:gd name="connsiteX59" fmla="*/ 417739 w 438750"/>
              <a:gd name="connsiteY59" fmla="*/ 290151 h 438750"/>
              <a:gd name="connsiteX60" fmla="*/ 151456 w 438750"/>
              <a:gd name="connsiteY60" fmla="*/ 290151 h 438750"/>
              <a:gd name="connsiteX61" fmla="*/ 140964 w 438750"/>
              <a:gd name="connsiteY61" fmla="*/ 279609 h 438750"/>
              <a:gd name="connsiteX62" fmla="*/ 151456 w 438750"/>
              <a:gd name="connsiteY62" fmla="*/ 269117 h 438750"/>
              <a:gd name="connsiteX63" fmla="*/ 255047 w 438750"/>
              <a:gd name="connsiteY63" fmla="*/ 269117 h 438750"/>
              <a:gd name="connsiteX64" fmla="*/ 278098 w 438750"/>
              <a:gd name="connsiteY64" fmla="*/ 251853 h 438750"/>
              <a:gd name="connsiteX65" fmla="*/ 279067 w 438750"/>
              <a:gd name="connsiteY65" fmla="*/ 251853 h 438750"/>
              <a:gd name="connsiteX66" fmla="*/ 279060 w 438750"/>
              <a:gd name="connsiteY66" fmla="*/ 87625 h 438750"/>
              <a:gd name="connsiteX67" fmla="*/ 417739 w 438750"/>
              <a:gd name="connsiteY67" fmla="*/ 87625 h 438750"/>
              <a:gd name="connsiteX68" fmla="*/ 377245 w 438750"/>
              <a:gd name="connsiteY68" fmla="*/ 188888 h 438750"/>
              <a:gd name="connsiteX69" fmla="*/ 417739 w 438750"/>
              <a:gd name="connsiteY69" fmla="*/ 290151 h 43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38750" h="438750">
                <a:moveTo>
                  <a:pt x="279060" y="74125"/>
                </a:moveTo>
                <a:lnTo>
                  <a:pt x="279060" y="29076"/>
                </a:lnTo>
                <a:cubicBezTo>
                  <a:pt x="279047" y="15820"/>
                  <a:pt x="268303" y="5076"/>
                  <a:pt x="255047" y="5063"/>
                </a:cubicBezTo>
                <a:lnTo>
                  <a:pt x="5063" y="5089"/>
                </a:lnTo>
                <a:lnTo>
                  <a:pt x="5063" y="437089"/>
                </a:lnTo>
                <a:lnTo>
                  <a:pt x="18563" y="437089"/>
                </a:lnTo>
                <a:lnTo>
                  <a:pt x="18563" y="234614"/>
                </a:lnTo>
                <a:lnTo>
                  <a:pt x="32079" y="234612"/>
                </a:lnTo>
                <a:lnTo>
                  <a:pt x="32079" y="403352"/>
                </a:lnTo>
                <a:cubicBezTo>
                  <a:pt x="32101" y="421983"/>
                  <a:pt x="47198" y="437080"/>
                  <a:pt x="65829" y="437102"/>
                </a:cubicBezTo>
                <a:lnTo>
                  <a:pt x="111424" y="437102"/>
                </a:lnTo>
                <a:cubicBezTo>
                  <a:pt x="118590" y="437120"/>
                  <a:pt x="125464" y="434272"/>
                  <a:pt x="130518" y="429192"/>
                </a:cubicBezTo>
                <a:lnTo>
                  <a:pt x="173862" y="385851"/>
                </a:lnTo>
                <a:lnTo>
                  <a:pt x="191455" y="403151"/>
                </a:lnTo>
                <a:lnTo>
                  <a:pt x="191268" y="403339"/>
                </a:lnTo>
                <a:lnTo>
                  <a:pt x="200813" y="412883"/>
                </a:lnTo>
                <a:lnTo>
                  <a:pt x="201080" y="412616"/>
                </a:lnTo>
                <a:lnTo>
                  <a:pt x="224942" y="436080"/>
                </a:lnTo>
                <a:lnTo>
                  <a:pt x="234407" y="426456"/>
                </a:lnTo>
                <a:lnTo>
                  <a:pt x="210626" y="403070"/>
                </a:lnTo>
                <a:lnTo>
                  <a:pt x="281836" y="331864"/>
                </a:lnTo>
                <a:lnTo>
                  <a:pt x="340026" y="389583"/>
                </a:lnTo>
                <a:lnTo>
                  <a:pt x="339771" y="389839"/>
                </a:lnTo>
                <a:lnTo>
                  <a:pt x="349316" y="399383"/>
                </a:lnTo>
                <a:lnTo>
                  <a:pt x="349610" y="399089"/>
                </a:lnTo>
                <a:lnTo>
                  <a:pt x="386902" y="436080"/>
                </a:lnTo>
                <a:lnTo>
                  <a:pt x="396408" y="426496"/>
                </a:lnTo>
                <a:lnTo>
                  <a:pt x="359154" y="389545"/>
                </a:lnTo>
                <a:lnTo>
                  <a:pt x="376316" y="372383"/>
                </a:lnTo>
                <a:lnTo>
                  <a:pt x="412525" y="408592"/>
                </a:lnTo>
                <a:lnTo>
                  <a:pt x="422069" y="399047"/>
                </a:lnTo>
                <a:lnTo>
                  <a:pt x="376316" y="353294"/>
                </a:lnTo>
                <a:lnTo>
                  <a:pt x="349571" y="380038"/>
                </a:lnTo>
                <a:lnTo>
                  <a:pt x="281796" y="312814"/>
                </a:lnTo>
                <a:lnTo>
                  <a:pt x="201001" y="393606"/>
                </a:lnTo>
                <a:lnTo>
                  <a:pt x="173783" y="366840"/>
                </a:lnTo>
                <a:lnTo>
                  <a:pt x="120973" y="419647"/>
                </a:lnTo>
                <a:cubicBezTo>
                  <a:pt x="118445" y="422187"/>
                  <a:pt x="115007" y="423611"/>
                  <a:pt x="111424" y="423602"/>
                </a:cubicBezTo>
                <a:lnTo>
                  <a:pt x="65829" y="423602"/>
                </a:lnTo>
                <a:cubicBezTo>
                  <a:pt x="54651" y="423590"/>
                  <a:pt x="45592" y="414531"/>
                  <a:pt x="45579" y="403352"/>
                </a:cubicBezTo>
                <a:lnTo>
                  <a:pt x="45579" y="234611"/>
                </a:lnTo>
                <a:lnTo>
                  <a:pt x="255047" y="234589"/>
                </a:lnTo>
                <a:cubicBezTo>
                  <a:pt x="260854" y="234575"/>
                  <a:pt x="265572" y="239270"/>
                  <a:pt x="265587" y="245077"/>
                </a:cubicBezTo>
                <a:cubicBezTo>
                  <a:pt x="265601" y="250883"/>
                  <a:pt x="260905" y="255602"/>
                  <a:pt x="255099" y="255617"/>
                </a:cubicBezTo>
                <a:cubicBezTo>
                  <a:pt x="255081" y="255617"/>
                  <a:pt x="255064" y="255617"/>
                  <a:pt x="255047" y="255617"/>
                </a:cubicBezTo>
                <a:lnTo>
                  <a:pt x="151456" y="255617"/>
                </a:lnTo>
                <a:cubicBezTo>
                  <a:pt x="138192" y="255638"/>
                  <a:pt x="127456" y="266408"/>
                  <a:pt x="127477" y="279672"/>
                </a:cubicBezTo>
                <a:cubicBezTo>
                  <a:pt x="127499" y="292907"/>
                  <a:pt x="138222" y="303630"/>
                  <a:pt x="151456" y="303651"/>
                </a:cubicBezTo>
                <a:lnTo>
                  <a:pt x="437672" y="303651"/>
                </a:lnTo>
                <a:lnTo>
                  <a:pt x="391787" y="188888"/>
                </a:lnTo>
                <a:lnTo>
                  <a:pt x="437672" y="74124"/>
                </a:lnTo>
                <a:lnTo>
                  <a:pt x="279060" y="74125"/>
                </a:lnTo>
                <a:close/>
                <a:moveTo>
                  <a:pt x="255047" y="221089"/>
                </a:moveTo>
                <a:lnTo>
                  <a:pt x="18563" y="221115"/>
                </a:lnTo>
                <a:lnTo>
                  <a:pt x="18563" y="18589"/>
                </a:lnTo>
                <a:lnTo>
                  <a:pt x="255047" y="18563"/>
                </a:lnTo>
                <a:cubicBezTo>
                  <a:pt x="260850" y="18571"/>
                  <a:pt x="265552" y="23274"/>
                  <a:pt x="265560" y="29077"/>
                </a:cubicBezTo>
                <a:lnTo>
                  <a:pt x="265567" y="223515"/>
                </a:lnTo>
                <a:cubicBezTo>
                  <a:pt x="262292" y="221913"/>
                  <a:pt x="258693" y="221083"/>
                  <a:pt x="255047" y="221089"/>
                </a:cubicBezTo>
                <a:close/>
                <a:moveTo>
                  <a:pt x="417739" y="290151"/>
                </a:moveTo>
                <a:lnTo>
                  <a:pt x="151456" y="290151"/>
                </a:lnTo>
                <a:cubicBezTo>
                  <a:pt x="145648" y="290137"/>
                  <a:pt x="140950" y="285417"/>
                  <a:pt x="140964" y="279609"/>
                </a:cubicBezTo>
                <a:cubicBezTo>
                  <a:pt x="140978" y="273820"/>
                  <a:pt x="145668" y="269131"/>
                  <a:pt x="151456" y="269117"/>
                </a:cubicBezTo>
                <a:lnTo>
                  <a:pt x="255047" y="269117"/>
                </a:lnTo>
                <a:cubicBezTo>
                  <a:pt x="265707" y="269106"/>
                  <a:pt x="275089" y="262080"/>
                  <a:pt x="278098" y="251853"/>
                </a:cubicBezTo>
                <a:lnTo>
                  <a:pt x="279067" y="251853"/>
                </a:lnTo>
                <a:lnTo>
                  <a:pt x="279060" y="87625"/>
                </a:lnTo>
                <a:lnTo>
                  <a:pt x="417739" y="87625"/>
                </a:lnTo>
                <a:lnTo>
                  <a:pt x="377245" y="188888"/>
                </a:lnTo>
                <a:lnTo>
                  <a:pt x="417739" y="2901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grpSp>
        <p:nvGrpSpPr>
          <p:cNvPr id="7" name="图形 100"/>
          <p:cNvGrpSpPr/>
          <p:nvPr/>
        </p:nvGrpSpPr>
        <p:grpSpPr>
          <a:xfrm>
            <a:off x="6705637" y="4381565"/>
            <a:ext cx="431999" cy="432000"/>
            <a:chOff x="6705637" y="4610164"/>
            <a:chExt cx="431999" cy="432000"/>
          </a:xfrm>
        </p:grpSpPr>
        <p:sp>
          <p:nvSpPr>
            <p:cNvPr id="8" name="任意多边形: 形状 7"/>
            <p:cNvSpPr/>
            <p:nvPr/>
          </p:nvSpPr>
          <p:spPr>
            <a:xfrm>
              <a:off x="6700575" y="4605067"/>
              <a:ext cx="438749" cy="438750"/>
            </a:xfrm>
            <a:custGeom>
              <a:avLst/>
              <a:gdLst>
                <a:gd name="connsiteX0" fmla="*/ 437061 w 438748"/>
                <a:gd name="connsiteY0" fmla="*/ 117439 h 438750"/>
                <a:gd name="connsiteX1" fmla="*/ 423561 w 438748"/>
                <a:gd name="connsiteY1" fmla="*/ 103939 h 438750"/>
                <a:gd name="connsiteX2" fmla="*/ 383891 w 438748"/>
                <a:gd name="connsiteY2" fmla="*/ 103939 h 438750"/>
                <a:gd name="connsiteX3" fmla="*/ 384033 w 438748"/>
                <a:gd name="connsiteY3" fmla="*/ 5201 h 438750"/>
                <a:gd name="connsiteX4" fmla="*/ 59830 w 438748"/>
                <a:gd name="connsiteY4" fmla="*/ 5062 h 438750"/>
                <a:gd name="connsiteX5" fmla="*/ 59687 w 438748"/>
                <a:gd name="connsiteY5" fmla="*/ 103939 h 438750"/>
                <a:gd name="connsiteX6" fmla="*/ 18562 w 438748"/>
                <a:gd name="connsiteY6" fmla="*/ 103939 h 438750"/>
                <a:gd name="connsiteX7" fmla="*/ 5062 w 438748"/>
                <a:gd name="connsiteY7" fmla="*/ 117439 h 438750"/>
                <a:gd name="connsiteX8" fmla="*/ 5062 w 438748"/>
                <a:gd name="connsiteY8" fmla="*/ 369631 h 438750"/>
                <a:gd name="connsiteX9" fmla="*/ 18562 w 438748"/>
                <a:gd name="connsiteY9" fmla="*/ 383131 h 438750"/>
                <a:gd name="connsiteX10" fmla="*/ 167451 w 438748"/>
                <a:gd name="connsiteY10" fmla="*/ 383131 h 438750"/>
                <a:gd name="connsiteX11" fmla="*/ 167401 w 438748"/>
                <a:gd name="connsiteY11" fmla="*/ 423631 h 438750"/>
                <a:gd name="connsiteX12" fmla="*/ 140006 w 438748"/>
                <a:gd name="connsiteY12" fmla="*/ 423631 h 438750"/>
                <a:gd name="connsiteX13" fmla="*/ 140006 w 438748"/>
                <a:gd name="connsiteY13" fmla="*/ 437131 h 438750"/>
                <a:gd name="connsiteX14" fmla="*/ 302006 w 438748"/>
                <a:gd name="connsiteY14" fmla="*/ 437131 h 438750"/>
                <a:gd name="connsiteX15" fmla="*/ 302006 w 438748"/>
                <a:gd name="connsiteY15" fmla="*/ 423631 h 438750"/>
                <a:gd name="connsiteX16" fmla="*/ 275401 w 438748"/>
                <a:gd name="connsiteY16" fmla="*/ 423631 h 438750"/>
                <a:gd name="connsiteX17" fmla="*/ 275451 w 438748"/>
                <a:gd name="connsiteY17" fmla="*/ 383131 h 438750"/>
                <a:gd name="connsiteX18" fmla="*/ 423561 w 438748"/>
                <a:gd name="connsiteY18" fmla="*/ 383131 h 438750"/>
                <a:gd name="connsiteX19" fmla="*/ 437061 w 438748"/>
                <a:gd name="connsiteY19" fmla="*/ 369631 h 438750"/>
                <a:gd name="connsiteX20" fmla="*/ 437061 w 438748"/>
                <a:gd name="connsiteY20" fmla="*/ 117439 h 438750"/>
                <a:gd name="connsiteX21" fmla="*/ 423561 w 438748"/>
                <a:gd name="connsiteY21" fmla="*/ 117439 h 438750"/>
                <a:gd name="connsiteX22" fmla="*/ 423561 w 438748"/>
                <a:gd name="connsiteY22" fmla="*/ 332327 h 438750"/>
                <a:gd name="connsiteX23" fmla="*/ 383562 w 438748"/>
                <a:gd name="connsiteY23" fmla="*/ 332258 h 438750"/>
                <a:gd name="connsiteX24" fmla="*/ 383872 w 438748"/>
                <a:gd name="connsiteY24" fmla="*/ 117439 h 438750"/>
                <a:gd name="connsiteX25" fmla="*/ 423561 w 438748"/>
                <a:gd name="connsiteY25" fmla="*/ 117439 h 438750"/>
                <a:gd name="connsiteX26" fmla="*/ 370062 w 438748"/>
                <a:gd name="connsiteY26" fmla="*/ 332235 h 438750"/>
                <a:gd name="connsiteX27" fmla="*/ 72859 w 438748"/>
                <a:gd name="connsiteY27" fmla="*/ 331722 h 438750"/>
                <a:gd name="connsiteX28" fmla="*/ 73232 w 438748"/>
                <a:gd name="connsiteY28" fmla="*/ 72568 h 438750"/>
                <a:gd name="connsiteX29" fmla="*/ 370436 w 438748"/>
                <a:gd name="connsiteY29" fmla="*/ 72695 h 438750"/>
                <a:gd name="connsiteX30" fmla="*/ 370062 w 438748"/>
                <a:gd name="connsiteY30" fmla="*/ 332235 h 438750"/>
                <a:gd name="connsiteX31" fmla="*/ 370514 w 438748"/>
                <a:gd name="connsiteY31" fmla="*/ 18694 h 438750"/>
                <a:gd name="connsiteX32" fmla="*/ 370455 w 438748"/>
                <a:gd name="connsiteY32" fmla="*/ 59195 h 438750"/>
                <a:gd name="connsiteX33" fmla="*/ 73252 w 438748"/>
                <a:gd name="connsiteY33" fmla="*/ 59068 h 438750"/>
                <a:gd name="connsiteX34" fmla="*/ 73310 w 438748"/>
                <a:gd name="connsiteY34" fmla="*/ 18569 h 438750"/>
                <a:gd name="connsiteX35" fmla="*/ 370514 w 438748"/>
                <a:gd name="connsiteY35" fmla="*/ 18694 h 438750"/>
                <a:gd name="connsiteX36" fmla="*/ 59668 w 438748"/>
                <a:gd name="connsiteY36" fmla="*/ 117439 h 438750"/>
                <a:gd name="connsiteX37" fmla="*/ 59359 w 438748"/>
                <a:gd name="connsiteY37" fmla="*/ 331699 h 438750"/>
                <a:gd name="connsiteX38" fmla="*/ 18562 w 438748"/>
                <a:gd name="connsiteY38" fmla="*/ 331628 h 438750"/>
                <a:gd name="connsiteX39" fmla="*/ 18562 w 438748"/>
                <a:gd name="connsiteY39" fmla="*/ 117439 h 438750"/>
                <a:gd name="connsiteX40" fmla="*/ 59668 w 438748"/>
                <a:gd name="connsiteY40" fmla="*/ 117439 h 438750"/>
                <a:gd name="connsiteX41" fmla="*/ 261901 w 438748"/>
                <a:gd name="connsiteY41" fmla="*/ 423632 h 438750"/>
                <a:gd name="connsiteX42" fmla="*/ 180901 w 438748"/>
                <a:gd name="connsiteY42" fmla="*/ 423632 h 438750"/>
                <a:gd name="connsiteX43" fmla="*/ 180951 w 438748"/>
                <a:gd name="connsiteY43" fmla="*/ 383132 h 438750"/>
                <a:gd name="connsiteX44" fmla="*/ 261951 w 438748"/>
                <a:gd name="connsiteY44" fmla="*/ 383132 h 438750"/>
                <a:gd name="connsiteX45" fmla="*/ 261901 w 438748"/>
                <a:gd name="connsiteY45" fmla="*/ 423632 h 438750"/>
                <a:gd name="connsiteX46" fmla="*/ 18562 w 438748"/>
                <a:gd name="connsiteY46" fmla="*/ 369632 h 438750"/>
                <a:gd name="connsiteX47" fmla="*/ 18562 w 438748"/>
                <a:gd name="connsiteY47" fmla="*/ 345128 h 438750"/>
                <a:gd name="connsiteX48" fmla="*/ 423561 w 438748"/>
                <a:gd name="connsiteY48" fmla="*/ 345827 h 438750"/>
                <a:gd name="connsiteX49" fmla="*/ 423561 w 438748"/>
                <a:gd name="connsiteY49" fmla="*/ 369632 h 438750"/>
                <a:gd name="connsiteX50" fmla="*/ 18562 w 438748"/>
                <a:gd name="connsiteY50" fmla="*/ 369632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38748" h="438750">
                  <a:moveTo>
                    <a:pt x="437061" y="117439"/>
                  </a:moveTo>
                  <a:cubicBezTo>
                    <a:pt x="437054" y="109987"/>
                    <a:pt x="431014" y="103947"/>
                    <a:pt x="423561" y="103939"/>
                  </a:cubicBezTo>
                  <a:lnTo>
                    <a:pt x="383891" y="103939"/>
                  </a:lnTo>
                  <a:lnTo>
                    <a:pt x="384033" y="5201"/>
                  </a:lnTo>
                  <a:lnTo>
                    <a:pt x="59830" y="5062"/>
                  </a:lnTo>
                  <a:lnTo>
                    <a:pt x="59687" y="103939"/>
                  </a:lnTo>
                  <a:lnTo>
                    <a:pt x="18562" y="103939"/>
                  </a:lnTo>
                  <a:cubicBezTo>
                    <a:pt x="11110" y="103947"/>
                    <a:pt x="5070" y="109987"/>
                    <a:pt x="5062" y="117439"/>
                  </a:cubicBezTo>
                  <a:lnTo>
                    <a:pt x="5062" y="369631"/>
                  </a:lnTo>
                  <a:cubicBezTo>
                    <a:pt x="5070" y="377084"/>
                    <a:pt x="11110" y="383124"/>
                    <a:pt x="18562" y="383131"/>
                  </a:cubicBezTo>
                  <a:lnTo>
                    <a:pt x="167451" y="383131"/>
                  </a:lnTo>
                  <a:lnTo>
                    <a:pt x="167401" y="423631"/>
                  </a:lnTo>
                  <a:lnTo>
                    <a:pt x="140006" y="423631"/>
                  </a:lnTo>
                  <a:lnTo>
                    <a:pt x="140006" y="437131"/>
                  </a:lnTo>
                  <a:lnTo>
                    <a:pt x="302006" y="437131"/>
                  </a:lnTo>
                  <a:lnTo>
                    <a:pt x="302006" y="423631"/>
                  </a:lnTo>
                  <a:lnTo>
                    <a:pt x="275401" y="423631"/>
                  </a:lnTo>
                  <a:lnTo>
                    <a:pt x="275451" y="383131"/>
                  </a:lnTo>
                  <a:lnTo>
                    <a:pt x="423561" y="383131"/>
                  </a:lnTo>
                  <a:cubicBezTo>
                    <a:pt x="431014" y="383124"/>
                    <a:pt x="437054" y="377084"/>
                    <a:pt x="437061" y="369631"/>
                  </a:cubicBezTo>
                  <a:lnTo>
                    <a:pt x="437061" y="117439"/>
                  </a:lnTo>
                  <a:close/>
                  <a:moveTo>
                    <a:pt x="423561" y="117439"/>
                  </a:moveTo>
                  <a:lnTo>
                    <a:pt x="423561" y="332327"/>
                  </a:lnTo>
                  <a:lnTo>
                    <a:pt x="383562" y="332258"/>
                  </a:lnTo>
                  <a:lnTo>
                    <a:pt x="383872" y="117439"/>
                  </a:lnTo>
                  <a:lnTo>
                    <a:pt x="423561" y="117439"/>
                  </a:lnTo>
                  <a:close/>
                  <a:moveTo>
                    <a:pt x="370062" y="332235"/>
                  </a:moveTo>
                  <a:lnTo>
                    <a:pt x="72859" y="331722"/>
                  </a:lnTo>
                  <a:lnTo>
                    <a:pt x="73232" y="72568"/>
                  </a:lnTo>
                  <a:lnTo>
                    <a:pt x="370436" y="72695"/>
                  </a:lnTo>
                  <a:lnTo>
                    <a:pt x="370062" y="332235"/>
                  </a:lnTo>
                  <a:close/>
                  <a:moveTo>
                    <a:pt x="370514" y="18694"/>
                  </a:moveTo>
                  <a:lnTo>
                    <a:pt x="370455" y="59195"/>
                  </a:lnTo>
                  <a:lnTo>
                    <a:pt x="73252" y="59068"/>
                  </a:lnTo>
                  <a:lnTo>
                    <a:pt x="73310" y="18569"/>
                  </a:lnTo>
                  <a:lnTo>
                    <a:pt x="370514" y="18694"/>
                  </a:lnTo>
                  <a:close/>
                  <a:moveTo>
                    <a:pt x="59668" y="117439"/>
                  </a:moveTo>
                  <a:lnTo>
                    <a:pt x="59359" y="331699"/>
                  </a:lnTo>
                  <a:lnTo>
                    <a:pt x="18562" y="331628"/>
                  </a:lnTo>
                  <a:lnTo>
                    <a:pt x="18562" y="117439"/>
                  </a:lnTo>
                  <a:lnTo>
                    <a:pt x="59668" y="117439"/>
                  </a:lnTo>
                  <a:close/>
                  <a:moveTo>
                    <a:pt x="261901" y="423632"/>
                  </a:moveTo>
                  <a:lnTo>
                    <a:pt x="180901" y="423632"/>
                  </a:lnTo>
                  <a:lnTo>
                    <a:pt x="180951" y="383132"/>
                  </a:lnTo>
                  <a:lnTo>
                    <a:pt x="261951" y="383132"/>
                  </a:lnTo>
                  <a:lnTo>
                    <a:pt x="261901" y="423632"/>
                  </a:lnTo>
                  <a:close/>
                  <a:moveTo>
                    <a:pt x="18562" y="369632"/>
                  </a:moveTo>
                  <a:lnTo>
                    <a:pt x="18562" y="345128"/>
                  </a:lnTo>
                  <a:lnTo>
                    <a:pt x="423561" y="345827"/>
                  </a:lnTo>
                  <a:lnTo>
                    <a:pt x="423561" y="369632"/>
                  </a:lnTo>
                  <a:lnTo>
                    <a:pt x="18562" y="36963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6835660" y="4632136"/>
              <a:ext cx="20250" cy="20250"/>
            </a:xfrm>
            <a:custGeom>
              <a:avLst/>
              <a:gdLst>
                <a:gd name="connsiteX0" fmla="*/ 5062 w 20249"/>
                <a:gd name="connsiteY0" fmla="*/ 5062 h 20250"/>
                <a:gd name="connsiteX1" fmla="*/ 18562 w 20249"/>
                <a:gd name="connsiteY1" fmla="*/ 5062 h 20250"/>
                <a:gd name="connsiteX2" fmla="*/ 18562 w 20249"/>
                <a:gd name="connsiteY2" fmla="*/ 18562 h 20250"/>
                <a:gd name="connsiteX3" fmla="*/ 5062 w 20249"/>
                <a:gd name="connsiteY3" fmla="*/ 18562 h 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20250">
                  <a:moveTo>
                    <a:pt x="5062" y="5062"/>
                  </a:moveTo>
                  <a:lnTo>
                    <a:pt x="18562" y="5062"/>
                  </a:lnTo>
                  <a:lnTo>
                    <a:pt x="18562" y="18562"/>
                  </a:lnTo>
                  <a:lnTo>
                    <a:pt x="50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6808660" y="4632136"/>
              <a:ext cx="20250" cy="20250"/>
            </a:xfrm>
            <a:custGeom>
              <a:avLst/>
              <a:gdLst>
                <a:gd name="connsiteX0" fmla="*/ 5062 w 20249"/>
                <a:gd name="connsiteY0" fmla="*/ 5062 h 20250"/>
                <a:gd name="connsiteX1" fmla="*/ 18562 w 20249"/>
                <a:gd name="connsiteY1" fmla="*/ 5062 h 20250"/>
                <a:gd name="connsiteX2" fmla="*/ 18562 w 20249"/>
                <a:gd name="connsiteY2" fmla="*/ 18562 h 20250"/>
                <a:gd name="connsiteX3" fmla="*/ 5062 w 20249"/>
                <a:gd name="connsiteY3" fmla="*/ 18562 h 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20250">
                  <a:moveTo>
                    <a:pt x="5062" y="5062"/>
                  </a:moveTo>
                  <a:lnTo>
                    <a:pt x="18562" y="5062"/>
                  </a:lnTo>
                  <a:lnTo>
                    <a:pt x="18562" y="18562"/>
                  </a:lnTo>
                  <a:lnTo>
                    <a:pt x="50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6781660" y="4632136"/>
              <a:ext cx="20250" cy="20250"/>
            </a:xfrm>
            <a:custGeom>
              <a:avLst/>
              <a:gdLst>
                <a:gd name="connsiteX0" fmla="*/ 5062 w 20249"/>
                <a:gd name="connsiteY0" fmla="*/ 5062 h 20250"/>
                <a:gd name="connsiteX1" fmla="*/ 18562 w 20249"/>
                <a:gd name="connsiteY1" fmla="*/ 5062 h 20250"/>
                <a:gd name="connsiteX2" fmla="*/ 18562 w 20249"/>
                <a:gd name="connsiteY2" fmla="*/ 18562 h 20250"/>
                <a:gd name="connsiteX3" fmla="*/ 5062 w 20249"/>
                <a:gd name="connsiteY3" fmla="*/ 18562 h 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20250">
                  <a:moveTo>
                    <a:pt x="5062" y="5062"/>
                  </a:moveTo>
                  <a:lnTo>
                    <a:pt x="18562" y="5062"/>
                  </a:lnTo>
                  <a:lnTo>
                    <a:pt x="18562" y="18562"/>
                  </a:lnTo>
                  <a:lnTo>
                    <a:pt x="50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6862238" y="4632136"/>
              <a:ext cx="195750" cy="20250"/>
            </a:xfrm>
            <a:custGeom>
              <a:avLst/>
              <a:gdLst>
                <a:gd name="connsiteX0" fmla="*/ 5062 w 195749"/>
                <a:gd name="connsiteY0" fmla="*/ 5062 h 20250"/>
                <a:gd name="connsiteX1" fmla="*/ 194342 w 195749"/>
                <a:gd name="connsiteY1" fmla="*/ 5062 h 20250"/>
                <a:gd name="connsiteX2" fmla="*/ 194342 w 195749"/>
                <a:gd name="connsiteY2" fmla="*/ 18562 h 20250"/>
                <a:gd name="connsiteX3" fmla="*/ 5062 w 195749"/>
                <a:gd name="connsiteY3" fmla="*/ 18562 h 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749" h="20250">
                  <a:moveTo>
                    <a:pt x="5062" y="5062"/>
                  </a:moveTo>
                  <a:lnTo>
                    <a:pt x="194342" y="5062"/>
                  </a:lnTo>
                  <a:lnTo>
                    <a:pt x="194342" y="18562"/>
                  </a:lnTo>
                  <a:lnTo>
                    <a:pt x="50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6815324" y="4713070"/>
              <a:ext cx="202500" cy="195750"/>
            </a:xfrm>
            <a:custGeom>
              <a:avLst/>
              <a:gdLst>
                <a:gd name="connsiteX0" fmla="*/ 26103 w 202499"/>
                <a:gd name="connsiteY0" fmla="*/ 18562 h 195750"/>
                <a:gd name="connsiteX1" fmla="*/ 38413 w 202499"/>
                <a:gd name="connsiteY1" fmla="*/ 117035 h 195750"/>
                <a:gd name="connsiteX2" fmla="*/ 29131 w 202499"/>
                <a:gd name="connsiteY2" fmla="*/ 153962 h 195750"/>
                <a:gd name="connsiteX3" fmla="*/ 52312 w 202499"/>
                <a:gd name="connsiteY3" fmla="*/ 167062 h 195750"/>
                <a:gd name="connsiteX4" fmla="*/ 53556 w 202499"/>
                <a:gd name="connsiteY4" fmla="*/ 167062 h 195750"/>
                <a:gd name="connsiteX5" fmla="*/ 52312 w 202499"/>
                <a:gd name="connsiteY5" fmla="*/ 173812 h 195750"/>
                <a:gd name="connsiteX6" fmla="*/ 72562 w 202499"/>
                <a:gd name="connsiteY6" fmla="*/ 194062 h 195750"/>
                <a:gd name="connsiteX7" fmla="*/ 92812 w 202499"/>
                <a:gd name="connsiteY7" fmla="*/ 173812 h 195750"/>
                <a:gd name="connsiteX8" fmla="*/ 92812 w 202499"/>
                <a:gd name="connsiteY8" fmla="*/ 173812 h 195750"/>
                <a:gd name="connsiteX9" fmla="*/ 91568 w 202499"/>
                <a:gd name="connsiteY9" fmla="*/ 167062 h 195750"/>
                <a:gd name="connsiteX10" fmla="*/ 148056 w 202499"/>
                <a:gd name="connsiteY10" fmla="*/ 167062 h 195750"/>
                <a:gd name="connsiteX11" fmla="*/ 146812 w 202499"/>
                <a:gd name="connsiteY11" fmla="*/ 173812 h 195750"/>
                <a:gd name="connsiteX12" fmla="*/ 167062 w 202499"/>
                <a:gd name="connsiteY12" fmla="*/ 194062 h 195750"/>
                <a:gd name="connsiteX13" fmla="*/ 187312 w 202499"/>
                <a:gd name="connsiteY13" fmla="*/ 173812 h 195750"/>
                <a:gd name="connsiteX14" fmla="*/ 167062 w 202499"/>
                <a:gd name="connsiteY14" fmla="*/ 153562 h 195750"/>
                <a:gd name="connsiteX15" fmla="*/ 167062 w 202499"/>
                <a:gd name="connsiteY15" fmla="*/ 153562 h 195750"/>
                <a:gd name="connsiteX16" fmla="*/ 52312 w 202499"/>
                <a:gd name="connsiteY16" fmla="*/ 153562 h 195750"/>
                <a:gd name="connsiteX17" fmla="*/ 38812 w 202499"/>
                <a:gd name="connsiteY17" fmla="*/ 140062 h 195750"/>
                <a:gd name="connsiteX18" fmla="*/ 52312 w 202499"/>
                <a:gd name="connsiteY18" fmla="*/ 126562 h 195750"/>
                <a:gd name="connsiteX19" fmla="*/ 186280 w 202499"/>
                <a:gd name="connsiteY19" fmla="*/ 126562 h 195750"/>
                <a:gd name="connsiteX20" fmla="*/ 202031 w 202499"/>
                <a:gd name="connsiteY20" fmla="*/ 32062 h 195750"/>
                <a:gd name="connsiteX21" fmla="*/ 59062 w 202499"/>
                <a:gd name="connsiteY21" fmla="*/ 32062 h 195750"/>
                <a:gd name="connsiteX22" fmla="*/ 59062 w 202499"/>
                <a:gd name="connsiteY22" fmla="*/ 45562 h 195750"/>
                <a:gd name="connsiteX23" fmla="*/ 186092 w 202499"/>
                <a:gd name="connsiteY23" fmla="*/ 45562 h 195750"/>
                <a:gd name="connsiteX24" fmla="*/ 174844 w 202499"/>
                <a:gd name="connsiteY24" fmla="*/ 113062 h 195750"/>
                <a:gd name="connsiteX25" fmla="*/ 51521 w 202499"/>
                <a:gd name="connsiteY25" fmla="*/ 113062 h 195750"/>
                <a:gd name="connsiteX26" fmla="*/ 38021 w 202499"/>
                <a:gd name="connsiteY26" fmla="*/ 5062 h 195750"/>
                <a:gd name="connsiteX27" fmla="*/ 5062 w 202499"/>
                <a:gd name="connsiteY27" fmla="*/ 5062 h 195750"/>
                <a:gd name="connsiteX28" fmla="*/ 5062 w 202499"/>
                <a:gd name="connsiteY28" fmla="*/ 18562 h 195750"/>
                <a:gd name="connsiteX29" fmla="*/ 26103 w 202499"/>
                <a:gd name="connsiteY29" fmla="*/ 18562 h 195750"/>
                <a:gd name="connsiteX30" fmla="*/ 79312 w 202499"/>
                <a:gd name="connsiteY30" fmla="*/ 173812 h 195750"/>
                <a:gd name="connsiteX31" fmla="*/ 72562 w 202499"/>
                <a:gd name="connsiteY31" fmla="*/ 180562 h 195750"/>
                <a:gd name="connsiteX32" fmla="*/ 65812 w 202499"/>
                <a:gd name="connsiteY32" fmla="*/ 173812 h 195750"/>
                <a:gd name="connsiteX33" fmla="*/ 72562 w 202499"/>
                <a:gd name="connsiteY33" fmla="*/ 167062 h 195750"/>
                <a:gd name="connsiteX34" fmla="*/ 79312 w 202499"/>
                <a:gd name="connsiteY34" fmla="*/ 173812 h 195750"/>
                <a:gd name="connsiteX35" fmla="*/ 173812 w 202499"/>
                <a:gd name="connsiteY35" fmla="*/ 173812 h 195750"/>
                <a:gd name="connsiteX36" fmla="*/ 167062 w 202499"/>
                <a:gd name="connsiteY36" fmla="*/ 180562 h 195750"/>
                <a:gd name="connsiteX37" fmla="*/ 160312 w 202499"/>
                <a:gd name="connsiteY37" fmla="*/ 173812 h 195750"/>
                <a:gd name="connsiteX38" fmla="*/ 167062 w 202499"/>
                <a:gd name="connsiteY38" fmla="*/ 167062 h 195750"/>
                <a:gd name="connsiteX39" fmla="*/ 173812 w 202499"/>
                <a:gd name="connsiteY39" fmla="*/ 173812 h 19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2499" h="195750">
                  <a:moveTo>
                    <a:pt x="26103" y="18562"/>
                  </a:moveTo>
                  <a:lnTo>
                    <a:pt x="38413" y="117035"/>
                  </a:lnTo>
                  <a:cubicBezTo>
                    <a:pt x="25653" y="124669"/>
                    <a:pt x="21497" y="141202"/>
                    <a:pt x="29131" y="153962"/>
                  </a:cubicBezTo>
                  <a:cubicBezTo>
                    <a:pt x="34007" y="162111"/>
                    <a:pt x="42815" y="167090"/>
                    <a:pt x="52312" y="167062"/>
                  </a:cubicBezTo>
                  <a:lnTo>
                    <a:pt x="53556" y="167062"/>
                  </a:lnTo>
                  <a:cubicBezTo>
                    <a:pt x="52756" y="169224"/>
                    <a:pt x="52335" y="171507"/>
                    <a:pt x="52312" y="173812"/>
                  </a:cubicBezTo>
                  <a:cubicBezTo>
                    <a:pt x="52312" y="184996"/>
                    <a:pt x="61378" y="194062"/>
                    <a:pt x="72562" y="194062"/>
                  </a:cubicBezTo>
                  <a:cubicBezTo>
                    <a:pt x="83746" y="194062"/>
                    <a:pt x="92812" y="184996"/>
                    <a:pt x="92812" y="173812"/>
                  </a:cubicBezTo>
                  <a:lnTo>
                    <a:pt x="92812" y="173812"/>
                  </a:lnTo>
                  <a:cubicBezTo>
                    <a:pt x="92789" y="171507"/>
                    <a:pt x="92368" y="169224"/>
                    <a:pt x="91568" y="167062"/>
                  </a:cubicBezTo>
                  <a:lnTo>
                    <a:pt x="148056" y="167062"/>
                  </a:lnTo>
                  <a:cubicBezTo>
                    <a:pt x="147255" y="169224"/>
                    <a:pt x="146835" y="171507"/>
                    <a:pt x="146812" y="173812"/>
                  </a:cubicBezTo>
                  <a:cubicBezTo>
                    <a:pt x="146812" y="184996"/>
                    <a:pt x="155878" y="194062"/>
                    <a:pt x="167062" y="194062"/>
                  </a:cubicBezTo>
                  <a:cubicBezTo>
                    <a:pt x="178246" y="194062"/>
                    <a:pt x="187312" y="184996"/>
                    <a:pt x="187312" y="173812"/>
                  </a:cubicBezTo>
                  <a:cubicBezTo>
                    <a:pt x="187312" y="162629"/>
                    <a:pt x="178246" y="153562"/>
                    <a:pt x="167062" y="153562"/>
                  </a:cubicBezTo>
                  <a:lnTo>
                    <a:pt x="167062" y="153562"/>
                  </a:lnTo>
                  <a:lnTo>
                    <a:pt x="52312" y="153562"/>
                  </a:lnTo>
                  <a:cubicBezTo>
                    <a:pt x="44856" y="153562"/>
                    <a:pt x="38812" y="147518"/>
                    <a:pt x="38812" y="140062"/>
                  </a:cubicBezTo>
                  <a:cubicBezTo>
                    <a:pt x="38812" y="132606"/>
                    <a:pt x="44856" y="126562"/>
                    <a:pt x="52312" y="126562"/>
                  </a:cubicBezTo>
                  <a:lnTo>
                    <a:pt x="186280" y="126562"/>
                  </a:lnTo>
                  <a:lnTo>
                    <a:pt x="202031" y="32062"/>
                  </a:lnTo>
                  <a:lnTo>
                    <a:pt x="59062" y="32062"/>
                  </a:lnTo>
                  <a:lnTo>
                    <a:pt x="59062" y="45562"/>
                  </a:lnTo>
                  <a:lnTo>
                    <a:pt x="186092" y="45562"/>
                  </a:lnTo>
                  <a:lnTo>
                    <a:pt x="174844" y="113062"/>
                  </a:lnTo>
                  <a:lnTo>
                    <a:pt x="51521" y="113062"/>
                  </a:lnTo>
                  <a:lnTo>
                    <a:pt x="38021" y="5062"/>
                  </a:lnTo>
                  <a:lnTo>
                    <a:pt x="5062" y="5062"/>
                  </a:lnTo>
                  <a:lnTo>
                    <a:pt x="5062" y="18562"/>
                  </a:lnTo>
                  <a:lnTo>
                    <a:pt x="26103" y="18562"/>
                  </a:lnTo>
                  <a:close/>
                  <a:moveTo>
                    <a:pt x="79312" y="173812"/>
                  </a:moveTo>
                  <a:cubicBezTo>
                    <a:pt x="79312" y="177540"/>
                    <a:pt x="76290" y="180562"/>
                    <a:pt x="72562" y="180562"/>
                  </a:cubicBezTo>
                  <a:cubicBezTo>
                    <a:pt x="68834" y="180562"/>
                    <a:pt x="65812" y="177540"/>
                    <a:pt x="65812" y="173812"/>
                  </a:cubicBezTo>
                  <a:cubicBezTo>
                    <a:pt x="65812" y="170084"/>
                    <a:pt x="68834" y="167062"/>
                    <a:pt x="72562" y="167062"/>
                  </a:cubicBezTo>
                  <a:cubicBezTo>
                    <a:pt x="76288" y="167067"/>
                    <a:pt x="79307" y="170086"/>
                    <a:pt x="79312" y="173812"/>
                  </a:cubicBezTo>
                  <a:close/>
                  <a:moveTo>
                    <a:pt x="173812" y="173812"/>
                  </a:moveTo>
                  <a:cubicBezTo>
                    <a:pt x="173812" y="177540"/>
                    <a:pt x="170790" y="180562"/>
                    <a:pt x="167062" y="180562"/>
                  </a:cubicBezTo>
                  <a:cubicBezTo>
                    <a:pt x="163334" y="180562"/>
                    <a:pt x="160312" y="177540"/>
                    <a:pt x="160312" y="173812"/>
                  </a:cubicBezTo>
                  <a:cubicBezTo>
                    <a:pt x="160312" y="170084"/>
                    <a:pt x="163334" y="167062"/>
                    <a:pt x="167062" y="167062"/>
                  </a:cubicBezTo>
                  <a:cubicBezTo>
                    <a:pt x="170788" y="167067"/>
                    <a:pt x="173807" y="170086"/>
                    <a:pt x="173812" y="1738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14" name="图形 97"/>
          <p:cNvGrpSpPr/>
          <p:nvPr/>
        </p:nvGrpSpPr>
        <p:grpSpPr>
          <a:xfrm>
            <a:off x="5076644" y="4381565"/>
            <a:ext cx="432000" cy="432000"/>
            <a:chOff x="5076644" y="4610164"/>
            <a:chExt cx="432000" cy="43200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5098582" y="4612076"/>
              <a:ext cx="384750" cy="425250"/>
            </a:xfrm>
            <a:custGeom>
              <a:avLst/>
              <a:gdLst>
                <a:gd name="connsiteX0" fmla="*/ 46268 w 384750"/>
                <a:gd name="connsiteY0" fmla="*/ 383405 h 425250"/>
                <a:gd name="connsiteX1" fmla="*/ 25313 w 384750"/>
                <a:gd name="connsiteY1" fmla="*/ 382614 h 425250"/>
                <a:gd name="connsiteX2" fmla="*/ 5063 w 384750"/>
                <a:gd name="connsiteY2" fmla="*/ 402864 h 425250"/>
                <a:gd name="connsiteX3" fmla="*/ 25313 w 384750"/>
                <a:gd name="connsiteY3" fmla="*/ 423114 h 425250"/>
                <a:gd name="connsiteX4" fmla="*/ 173813 w 384750"/>
                <a:gd name="connsiteY4" fmla="*/ 423114 h 425250"/>
                <a:gd name="connsiteX5" fmla="*/ 194063 w 384750"/>
                <a:gd name="connsiteY5" fmla="*/ 402864 h 425250"/>
                <a:gd name="connsiteX6" fmla="*/ 194063 w 384750"/>
                <a:gd name="connsiteY6" fmla="*/ 389364 h 425250"/>
                <a:gd name="connsiteX7" fmla="*/ 200813 w 384750"/>
                <a:gd name="connsiteY7" fmla="*/ 382614 h 425250"/>
                <a:gd name="connsiteX8" fmla="*/ 207563 w 384750"/>
                <a:gd name="connsiteY8" fmla="*/ 389364 h 425250"/>
                <a:gd name="connsiteX9" fmla="*/ 207563 w 384750"/>
                <a:gd name="connsiteY9" fmla="*/ 402864 h 425250"/>
                <a:gd name="connsiteX10" fmla="*/ 227813 w 384750"/>
                <a:gd name="connsiteY10" fmla="*/ 423114 h 425250"/>
                <a:gd name="connsiteX11" fmla="*/ 248063 w 384750"/>
                <a:gd name="connsiteY11" fmla="*/ 402864 h 425250"/>
                <a:gd name="connsiteX12" fmla="*/ 248063 w 384750"/>
                <a:gd name="connsiteY12" fmla="*/ 362364 h 425250"/>
                <a:gd name="connsiteX13" fmla="*/ 254813 w 384750"/>
                <a:gd name="connsiteY13" fmla="*/ 355614 h 425250"/>
                <a:gd name="connsiteX14" fmla="*/ 261563 w 384750"/>
                <a:gd name="connsiteY14" fmla="*/ 362364 h 425250"/>
                <a:gd name="connsiteX15" fmla="*/ 261563 w 384750"/>
                <a:gd name="connsiteY15" fmla="*/ 402864 h 425250"/>
                <a:gd name="connsiteX16" fmla="*/ 281813 w 384750"/>
                <a:gd name="connsiteY16" fmla="*/ 423114 h 425250"/>
                <a:gd name="connsiteX17" fmla="*/ 302063 w 384750"/>
                <a:gd name="connsiteY17" fmla="*/ 402864 h 425250"/>
                <a:gd name="connsiteX18" fmla="*/ 302063 w 384750"/>
                <a:gd name="connsiteY18" fmla="*/ 294864 h 425250"/>
                <a:gd name="connsiteX19" fmla="*/ 308813 w 384750"/>
                <a:gd name="connsiteY19" fmla="*/ 288114 h 425250"/>
                <a:gd name="connsiteX20" fmla="*/ 315563 w 384750"/>
                <a:gd name="connsiteY20" fmla="*/ 294864 h 425250"/>
                <a:gd name="connsiteX21" fmla="*/ 315563 w 384750"/>
                <a:gd name="connsiteY21" fmla="*/ 402864 h 425250"/>
                <a:gd name="connsiteX22" fmla="*/ 335813 w 384750"/>
                <a:gd name="connsiteY22" fmla="*/ 423114 h 425250"/>
                <a:gd name="connsiteX23" fmla="*/ 356063 w 384750"/>
                <a:gd name="connsiteY23" fmla="*/ 402864 h 425250"/>
                <a:gd name="connsiteX24" fmla="*/ 356063 w 384750"/>
                <a:gd name="connsiteY24" fmla="*/ 153121 h 425250"/>
                <a:gd name="connsiteX25" fmla="*/ 362813 w 384750"/>
                <a:gd name="connsiteY25" fmla="*/ 146371 h 425250"/>
                <a:gd name="connsiteX26" fmla="*/ 369563 w 384750"/>
                <a:gd name="connsiteY26" fmla="*/ 153121 h 425250"/>
                <a:gd name="connsiteX27" fmla="*/ 369563 w 384750"/>
                <a:gd name="connsiteY27" fmla="*/ 416351 h 425250"/>
                <a:gd name="connsiteX28" fmla="*/ 383063 w 384750"/>
                <a:gd name="connsiteY28" fmla="*/ 416351 h 425250"/>
                <a:gd name="connsiteX29" fmla="*/ 383063 w 384750"/>
                <a:gd name="connsiteY29" fmla="*/ 153121 h 425250"/>
                <a:gd name="connsiteX30" fmla="*/ 362813 w 384750"/>
                <a:gd name="connsiteY30" fmla="*/ 132871 h 425250"/>
                <a:gd name="connsiteX31" fmla="*/ 342563 w 384750"/>
                <a:gd name="connsiteY31" fmla="*/ 153121 h 425250"/>
                <a:gd name="connsiteX32" fmla="*/ 342563 w 384750"/>
                <a:gd name="connsiteY32" fmla="*/ 402864 h 425250"/>
                <a:gd name="connsiteX33" fmla="*/ 335813 w 384750"/>
                <a:gd name="connsiteY33" fmla="*/ 409614 h 425250"/>
                <a:gd name="connsiteX34" fmla="*/ 329063 w 384750"/>
                <a:gd name="connsiteY34" fmla="*/ 402864 h 425250"/>
                <a:gd name="connsiteX35" fmla="*/ 329063 w 384750"/>
                <a:gd name="connsiteY35" fmla="*/ 294864 h 425250"/>
                <a:gd name="connsiteX36" fmla="*/ 308813 w 384750"/>
                <a:gd name="connsiteY36" fmla="*/ 274614 h 425250"/>
                <a:gd name="connsiteX37" fmla="*/ 288563 w 384750"/>
                <a:gd name="connsiteY37" fmla="*/ 294864 h 425250"/>
                <a:gd name="connsiteX38" fmla="*/ 288563 w 384750"/>
                <a:gd name="connsiteY38" fmla="*/ 402864 h 425250"/>
                <a:gd name="connsiteX39" fmla="*/ 281813 w 384750"/>
                <a:gd name="connsiteY39" fmla="*/ 409614 h 425250"/>
                <a:gd name="connsiteX40" fmla="*/ 275063 w 384750"/>
                <a:gd name="connsiteY40" fmla="*/ 402864 h 425250"/>
                <a:gd name="connsiteX41" fmla="*/ 275063 w 384750"/>
                <a:gd name="connsiteY41" fmla="*/ 362364 h 425250"/>
                <a:gd name="connsiteX42" fmla="*/ 254813 w 384750"/>
                <a:gd name="connsiteY42" fmla="*/ 342114 h 425250"/>
                <a:gd name="connsiteX43" fmla="*/ 234563 w 384750"/>
                <a:gd name="connsiteY43" fmla="*/ 362364 h 425250"/>
                <a:gd name="connsiteX44" fmla="*/ 234563 w 384750"/>
                <a:gd name="connsiteY44" fmla="*/ 402864 h 425250"/>
                <a:gd name="connsiteX45" fmla="*/ 227813 w 384750"/>
                <a:gd name="connsiteY45" fmla="*/ 409614 h 425250"/>
                <a:gd name="connsiteX46" fmla="*/ 221063 w 384750"/>
                <a:gd name="connsiteY46" fmla="*/ 402864 h 425250"/>
                <a:gd name="connsiteX47" fmla="*/ 221063 w 384750"/>
                <a:gd name="connsiteY47" fmla="*/ 389364 h 425250"/>
                <a:gd name="connsiteX48" fmla="*/ 200813 w 384750"/>
                <a:gd name="connsiteY48" fmla="*/ 369114 h 425250"/>
                <a:gd name="connsiteX49" fmla="*/ 180563 w 384750"/>
                <a:gd name="connsiteY49" fmla="*/ 389364 h 425250"/>
                <a:gd name="connsiteX50" fmla="*/ 180563 w 384750"/>
                <a:gd name="connsiteY50" fmla="*/ 402864 h 425250"/>
                <a:gd name="connsiteX51" fmla="*/ 173813 w 384750"/>
                <a:gd name="connsiteY51" fmla="*/ 409614 h 425250"/>
                <a:gd name="connsiteX52" fmla="*/ 25313 w 384750"/>
                <a:gd name="connsiteY52" fmla="*/ 409614 h 425250"/>
                <a:gd name="connsiteX53" fmla="*/ 18559 w 384750"/>
                <a:gd name="connsiteY53" fmla="*/ 402856 h 425250"/>
                <a:gd name="connsiteX54" fmla="*/ 25062 w 384750"/>
                <a:gd name="connsiteY54" fmla="*/ 396108 h 425250"/>
                <a:gd name="connsiteX55" fmla="*/ 46011 w 384750"/>
                <a:gd name="connsiteY55" fmla="*/ 396899 h 425250"/>
                <a:gd name="connsiteX56" fmla="*/ 251213 w 384750"/>
                <a:gd name="connsiteY56" fmla="*/ 308312 h 425250"/>
                <a:gd name="connsiteX57" fmla="*/ 335865 w 384750"/>
                <a:gd name="connsiteY57" fmla="*/ 99503 h 425250"/>
                <a:gd name="connsiteX58" fmla="*/ 335852 w 384750"/>
                <a:gd name="connsiteY58" fmla="*/ 57777 h 425250"/>
                <a:gd name="connsiteX59" fmla="*/ 313842 w 384750"/>
                <a:gd name="connsiteY59" fmla="*/ 57777 h 425250"/>
                <a:gd name="connsiteX60" fmla="*/ 329339 w 384750"/>
                <a:gd name="connsiteY60" fmla="*/ 31113 h 425250"/>
                <a:gd name="connsiteX61" fmla="*/ 354421 w 384750"/>
                <a:gd name="connsiteY61" fmla="*/ 70882 h 425250"/>
                <a:gd name="connsiteX62" fmla="*/ 365838 w 384750"/>
                <a:gd name="connsiteY62" fmla="*/ 63684 h 425250"/>
                <a:gd name="connsiteX63" fmla="*/ 328865 w 384750"/>
                <a:gd name="connsiteY63" fmla="*/ 5063 h 425250"/>
                <a:gd name="connsiteX64" fmla="*/ 290388 w 384750"/>
                <a:gd name="connsiteY64" fmla="*/ 71277 h 425250"/>
                <a:gd name="connsiteX65" fmla="*/ 322352 w 384750"/>
                <a:gd name="connsiteY65" fmla="*/ 71277 h 425250"/>
                <a:gd name="connsiteX66" fmla="*/ 322366 w 384750"/>
                <a:gd name="connsiteY66" fmla="*/ 99503 h 425250"/>
                <a:gd name="connsiteX67" fmla="*/ 46268 w 384750"/>
                <a:gd name="connsiteY67" fmla="*/ 383405 h 42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84750" h="425250">
                  <a:moveTo>
                    <a:pt x="46268" y="383405"/>
                  </a:moveTo>
                  <a:lnTo>
                    <a:pt x="25313" y="382614"/>
                  </a:lnTo>
                  <a:cubicBezTo>
                    <a:pt x="14129" y="382614"/>
                    <a:pt x="5063" y="391681"/>
                    <a:pt x="5063" y="402864"/>
                  </a:cubicBezTo>
                  <a:cubicBezTo>
                    <a:pt x="5063" y="414048"/>
                    <a:pt x="14129" y="423114"/>
                    <a:pt x="25313" y="423114"/>
                  </a:cubicBezTo>
                  <a:lnTo>
                    <a:pt x="173813" y="423114"/>
                  </a:lnTo>
                  <a:cubicBezTo>
                    <a:pt x="184991" y="423102"/>
                    <a:pt x="194050" y="414043"/>
                    <a:pt x="194063" y="402864"/>
                  </a:cubicBezTo>
                  <a:lnTo>
                    <a:pt x="194063" y="389364"/>
                  </a:lnTo>
                  <a:cubicBezTo>
                    <a:pt x="194063" y="385636"/>
                    <a:pt x="197085" y="382614"/>
                    <a:pt x="200813" y="382614"/>
                  </a:cubicBezTo>
                  <a:cubicBezTo>
                    <a:pt x="204540" y="382614"/>
                    <a:pt x="207563" y="385636"/>
                    <a:pt x="207563" y="389364"/>
                  </a:cubicBezTo>
                  <a:lnTo>
                    <a:pt x="207563" y="402864"/>
                  </a:lnTo>
                  <a:cubicBezTo>
                    <a:pt x="207563" y="414048"/>
                    <a:pt x="216629" y="423114"/>
                    <a:pt x="227813" y="423114"/>
                  </a:cubicBezTo>
                  <a:cubicBezTo>
                    <a:pt x="238996" y="423114"/>
                    <a:pt x="248063" y="414048"/>
                    <a:pt x="248063" y="402864"/>
                  </a:cubicBezTo>
                  <a:lnTo>
                    <a:pt x="248063" y="362364"/>
                  </a:lnTo>
                  <a:cubicBezTo>
                    <a:pt x="248063" y="358636"/>
                    <a:pt x="251085" y="355614"/>
                    <a:pt x="254813" y="355614"/>
                  </a:cubicBezTo>
                  <a:cubicBezTo>
                    <a:pt x="258540" y="355614"/>
                    <a:pt x="261563" y="358636"/>
                    <a:pt x="261563" y="362364"/>
                  </a:cubicBezTo>
                  <a:lnTo>
                    <a:pt x="261563" y="402864"/>
                  </a:lnTo>
                  <a:cubicBezTo>
                    <a:pt x="261563" y="414048"/>
                    <a:pt x="270629" y="423114"/>
                    <a:pt x="281813" y="423114"/>
                  </a:cubicBezTo>
                  <a:cubicBezTo>
                    <a:pt x="292996" y="423114"/>
                    <a:pt x="302063" y="414048"/>
                    <a:pt x="302063" y="402864"/>
                  </a:cubicBezTo>
                  <a:lnTo>
                    <a:pt x="302063" y="294864"/>
                  </a:lnTo>
                  <a:cubicBezTo>
                    <a:pt x="302063" y="291136"/>
                    <a:pt x="305085" y="288114"/>
                    <a:pt x="308813" y="288114"/>
                  </a:cubicBezTo>
                  <a:cubicBezTo>
                    <a:pt x="312540" y="288114"/>
                    <a:pt x="315563" y="291136"/>
                    <a:pt x="315563" y="294864"/>
                  </a:cubicBezTo>
                  <a:lnTo>
                    <a:pt x="315563" y="402864"/>
                  </a:lnTo>
                  <a:cubicBezTo>
                    <a:pt x="315563" y="414048"/>
                    <a:pt x="324629" y="423114"/>
                    <a:pt x="335813" y="423114"/>
                  </a:cubicBezTo>
                  <a:cubicBezTo>
                    <a:pt x="346996" y="423114"/>
                    <a:pt x="356063" y="414048"/>
                    <a:pt x="356063" y="402864"/>
                  </a:cubicBezTo>
                  <a:lnTo>
                    <a:pt x="356063" y="153121"/>
                  </a:lnTo>
                  <a:cubicBezTo>
                    <a:pt x="356063" y="149393"/>
                    <a:pt x="359085" y="146371"/>
                    <a:pt x="362813" y="146371"/>
                  </a:cubicBezTo>
                  <a:cubicBezTo>
                    <a:pt x="366540" y="146371"/>
                    <a:pt x="369563" y="149393"/>
                    <a:pt x="369563" y="153121"/>
                  </a:cubicBezTo>
                  <a:lnTo>
                    <a:pt x="369563" y="416351"/>
                  </a:lnTo>
                  <a:lnTo>
                    <a:pt x="383063" y="416351"/>
                  </a:lnTo>
                  <a:lnTo>
                    <a:pt x="383063" y="153121"/>
                  </a:lnTo>
                  <a:cubicBezTo>
                    <a:pt x="383063" y="141937"/>
                    <a:pt x="373996" y="132871"/>
                    <a:pt x="362813" y="132871"/>
                  </a:cubicBezTo>
                  <a:cubicBezTo>
                    <a:pt x="351629" y="132871"/>
                    <a:pt x="342563" y="141937"/>
                    <a:pt x="342563" y="153121"/>
                  </a:cubicBezTo>
                  <a:lnTo>
                    <a:pt x="342563" y="402864"/>
                  </a:lnTo>
                  <a:cubicBezTo>
                    <a:pt x="342563" y="406592"/>
                    <a:pt x="339540" y="409614"/>
                    <a:pt x="335813" y="409614"/>
                  </a:cubicBezTo>
                  <a:cubicBezTo>
                    <a:pt x="332085" y="409614"/>
                    <a:pt x="329063" y="406592"/>
                    <a:pt x="329063" y="402864"/>
                  </a:cubicBezTo>
                  <a:lnTo>
                    <a:pt x="329063" y="294864"/>
                  </a:lnTo>
                  <a:cubicBezTo>
                    <a:pt x="329063" y="283681"/>
                    <a:pt x="319996" y="274614"/>
                    <a:pt x="308813" y="274614"/>
                  </a:cubicBezTo>
                  <a:cubicBezTo>
                    <a:pt x="297629" y="274614"/>
                    <a:pt x="288563" y="283681"/>
                    <a:pt x="288563" y="294864"/>
                  </a:cubicBezTo>
                  <a:lnTo>
                    <a:pt x="288563" y="402864"/>
                  </a:lnTo>
                  <a:cubicBezTo>
                    <a:pt x="288563" y="406592"/>
                    <a:pt x="285540" y="409614"/>
                    <a:pt x="281813" y="409614"/>
                  </a:cubicBezTo>
                  <a:cubicBezTo>
                    <a:pt x="278085" y="409614"/>
                    <a:pt x="275063" y="406592"/>
                    <a:pt x="275063" y="402864"/>
                  </a:cubicBezTo>
                  <a:lnTo>
                    <a:pt x="275063" y="362364"/>
                  </a:lnTo>
                  <a:cubicBezTo>
                    <a:pt x="275063" y="351181"/>
                    <a:pt x="265996" y="342114"/>
                    <a:pt x="254813" y="342114"/>
                  </a:cubicBezTo>
                  <a:cubicBezTo>
                    <a:pt x="243629" y="342114"/>
                    <a:pt x="234563" y="351181"/>
                    <a:pt x="234563" y="362364"/>
                  </a:cubicBezTo>
                  <a:lnTo>
                    <a:pt x="234563" y="402864"/>
                  </a:lnTo>
                  <a:cubicBezTo>
                    <a:pt x="234563" y="406592"/>
                    <a:pt x="231540" y="409614"/>
                    <a:pt x="227813" y="409614"/>
                  </a:cubicBezTo>
                  <a:cubicBezTo>
                    <a:pt x="224085" y="409614"/>
                    <a:pt x="221063" y="406592"/>
                    <a:pt x="221063" y="402864"/>
                  </a:cubicBezTo>
                  <a:lnTo>
                    <a:pt x="221063" y="389364"/>
                  </a:lnTo>
                  <a:cubicBezTo>
                    <a:pt x="221063" y="378181"/>
                    <a:pt x="211996" y="369114"/>
                    <a:pt x="200813" y="369114"/>
                  </a:cubicBezTo>
                  <a:cubicBezTo>
                    <a:pt x="189629" y="369114"/>
                    <a:pt x="180563" y="378181"/>
                    <a:pt x="180563" y="389364"/>
                  </a:cubicBezTo>
                  <a:lnTo>
                    <a:pt x="180563" y="402864"/>
                  </a:lnTo>
                  <a:cubicBezTo>
                    <a:pt x="180560" y="406591"/>
                    <a:pt x="177539" y="409612"/>
                    <a:pt x="173813" y="409614"/>
                  </a:cubicBezTo>
                  <a:lnTo>
                    <a:pt x="25313" y="409614"/>
                  </a:lnTo>
                  <a:cubicBezTo>
                    <a:pt x="21581" y="409613"/>
                    <a:pt x="18558" y="406587"/>
                    <a:pt x="18559" y="402856"/>
                  </a:cubicBezTo>
                  <a:cubicBezTo>
                    <a:pt x="18560" y="399224"/>
                    <a:pt x="21433" y="396243"/>
                    <a:pt x="25062" y="396108"/>
                  </a:cubicBezTo>
                  <a:lnTo>
                    <a:pt x="46011" y="396899"/>
                  </a:lnTo>
                  <a:cubicBezTo>
                    <a:pt x="123658" y="396720"/>
                    <a:pt x="197832" y="364699"/>
                    <a:pt x="251213" y="308312"/>
                  </a:cubicBezTo>
                  <a:cubicBezTo>
                    <a:pt x="305531" y="252379"/>
                    <a:pt x="335900" y="177471"/>
                    <a:pt x="335865" y="99503"/>
                  </a:cubicBezTo>
                  <a:lnTo>
                    <a:pt x="335852" y="57777"/>
                  </a:lnTo>
                  <a:lnTo>
                    <a:pt x="313842" y="57777"/>
                  </a:lnTo>
                  <a:lnTo>
                    <a:pt x="329339" y="31113"/>
                  </a:lnTo>
                  <a:lnTo>
                    <a:pt x="354421" y="70882"/>
                  </a:lnTo>
                  <a:lnTo>
                    <a:pt x="365838" y="63684"/>
                  </a:lnTo>
                  <a:lnTo>
                    <a:pt x="328865" y="5063"/>
                  </a:lnTo>
                  <a:lnTo>
                    <a:pt x="290388" y="71277"/>
                  </a:lnTo>
                  <a:lnTo>
                    <a:pt x="322352" y="71277"/>
                  </a:lnTo>
                  <a:lnTo>
                    <a:pt x="322366" y="99503"/>
                  </a:lnTo>
                  <a:cubicBezTo>
                    <a:pt x="322365" y="253389"/>
                    <a:pt x="195809" y="383399"/>
                    <a:pt x="46268" y="38340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125580" y="4708678"/>
              <a:ext cx="209250" cy="209250"/>
            </a:xfrm>
            <a:custGeom>
              <a:avLst/>
              <a:gdLst>
                <a:gd name="connsiteX0" fmla="*/ 204169 w 209250"/>
                <a:gd name="connsiteY0" fmla="*/ 76616 h 209250"/>
                <a:gd name="connsiteX1" fmla="*/ 190946 w 209250"/>
                <a:gd name="connsiteY1" fmla="*/ 79332 h 209250"/>
                <a:gd name="connsiteX2" fmla="*/ 192304 w 209250"/>
                <a:gd name="connsiteY2" fmla="*/ 85944 h 209250"/>
                <a:gd name="connsiteX3" fmla="*/ 124178 w 209250"/>
                <a:gd name="connsiteY3" fmla="*/ 189686 h 209250"/>
                <a:gd name="connsiteX4" fmla="*/ 20436 w 209250"/>
                <a:gd name="connsiteY4" fmla="*/ 121561 h 209250"/>
                <a:gd name="connsiteX5" fmla="*/ 18610 w 209250"/>
                <a:gd name="connsiteY5" fmla="*/ 103761 h 209250"/>
                <a:gd name="connsiteX6" fmla="*/ 80263 w 209250"/>
                <a:gd name="connsiteY6" fmla="*/ 19960 h 209250"/>
                <a:gd name="connsiteX7" fmla="*/ 86710 w 209250"/>
                <a:gd name="connsiteY7" fmla="*/ 17956 h 209250"/>
                <a:gd name="connsiteX8" fmla="*/ 82702 w 209250"/>
                <a:gd name="connsiteY8" fmla="*/ 5063 h 209250"/>
                <a:gd name="connsiteX9" fmla="*/ 76256 w 209250"/>
                <a:gd name="connsiteY9" fmla="*/ 7066 h 209250"/>
                <a:gd name="connsiteX10" fmla="*/ 9665 w 209250"/>
                <a:gd name="connsiteY10" fmla="*/ 133846 h 209250"/>
                <a:gd name="connsiteX11" fmla="*/ 136444 w 209250"/>
                <a:gd name="connsiteY11" fmla="*/ 200436 h 209250"/>
                <a:gd name="connsiteX12" fmla="*/ 207610 w 209250"/>
                <a:gd name="connsiteY12" fmla="*/ 103761 h 209250"/>
                <a:gd name="connsiteX13" fmla="*/ 205527 w 209250"/>
                <a:gd name="connsiteY13" fmla="*/ 83228 h 209250"/>
                <a:gd name="connsiteX14" fmla="*/ 204169 w 209250"/>
                <a:gd name="connsiteY14" fmla="*/ 76616 h 20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50" h="209250">
                  <a:moveTo>
                    <a:pt x="204169" y="76616"/>
                  </a:moveTo>
                  <a:lnTo>
                    <a:pt x="190946" y="79332"/>
                  </a:lnTo>
                  <a:lnTo>
                    <a:pt x="192304" y="85944"/>
                  </a:lnTo>
                  <a:cubicBezTo>
                    <a:pt x="202139" y="133404"/>
                    <a:pt x="171638" y="179851"/>
                    <a:pt x="124178" y="189686"/>
                  </a:cubicBezTo>
                  <a:cubicBezTo>
                    <a:pt x="76718" y="199521"/>
                    <a:pt x="30271" y="169021"/>
                    <a:pt x="20436" y="121561"/>
                  </a:cubicBezTo>
                  <a:cubicBezTo>
                    <a:pt x="19222" y="115705"/>
                    <a:pt x="18611" y="109741"/>
                    <a:pt x="18610" y="103761"/>
                  </a:cubicBezTo>
                  <a:cubicBezTo>
                    <a:pt x="18469" y="65300"/>
                    <a:pt x="43503" y="31273"/>
                    <a:pt x="80263" y="19960"/>
                  </a:cubicBezTo>
                  <a:lnTo>
                    <a:pt x="86710" y="17956"/>
                  </a:lnTo>
                  <a:lnTo>
                    <a:pt x="82702" y="5063"/>
                  </a:lnTo>
                  <a:lnTo>
                    <a:pt x="76256" y="7066"/>
                  </a:lnTo>
                  <a:cubicBezTo>
                    <a:pt x="22858" y="23687"/>
                    <a:pt x="-6956" y="80448"/>
                    <a:pt x="9665" y="133846"/>
                  </a:cubicBezTo>
                  <a:cubicBezTo>
                    <a:pt x="26285" y="187243"/>
                    <a:pt x="83046" y="217057"/>
                    <a:pt x="136444" y="200436"/>
                  </a:cubicBezTo>
                  <a:cubicBezTo>
                    <a:pt x="178769" y="187262"/>
                    <a:pt x="207606" y="148090"/>
                    <a:pt x="207610" y="103761"/>
                  </a:cubicBezTo>
                  <a:cubicBezTo>
                    <a:pt x="207612" y="96864"/>
                    <a:pt x="206914" y="89984"/>
                    <a:pt x="205527" y="83228"/>
                  </a:cubicBezTo>
                  <a:lnTo>
                    <a:pt x="204169" y="7661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220128" y="4706127"/>
              <a:ext cx="108000" cy="121500"/>
            </a:xfrm>
            <a:custGeom>
              <a:avLst/>
              <a:gdLst>
                <a:gd name="connsiteX0" fmla="*/ 11813 w 108000"/>
                <a:gd name="connsiteY0" fmla="*/ 5063 h 121500"/>
                <a:gd name="connsiteX1" fmla="*/ 5063 w 108000"/>
                <a:gd name="connsiteY1" fmla="*/ 5063 h 121500"/>
                <a:gd name="connsiteX2" fmla="*/ 5063 w 108000"/>
                <a:gd name="connsiteY2" fmla="*/ 117248 h 121500"/>
                <a:gd name="connsiteX3" fmla="*/ 105607 w 108000"/>
                <a:gd name="connsiteY3" fmla="*/ 66808 h 121500"/>
                <a:gd name="connsiteX4" fmla="*/ 102463 w 108000"/>
                <a:gd name="connsiteY4" fmla="*/ 60737 h 121500"/>
                <a:gd name="connsiteX5" fmla="*/ 11813 w 108000"/>
                <a:gd name="connsiteY5" fmla="*/ 5063 h 121500"/>
                <a:gd name="connsiteX6" fmla="*/ 18563 w 108000"/>
                <a:gd name="connsiteY6" fmla="*/ 95377 h 121500"/>
                <a:gd name="connsiteX7" fmla="*/ 18563 w 108000"/>
                <a:gd name="connsiteY7" fmla="*/ 18833 h 121500"/>
                <a:gd name="connsiteX8" fmla="*/ 87097 w 108000"/>
                <a:gd name="connsiteY8" fmla="*/ 60994 h 121500"/>
                <a:gd name="connsiteX9" fmla="*/ 18563 w 108000"/>
                <a:gd name="connsiteY9" fmla="*/ 95377 h 12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00" h="121500">
                  <a:moveTo>
                    <a:pt x="11813" y="5063"/>
                  </a:moveTo>
                  <a:lnTo>
                    <a:pt x="5063" y="5063"/>
                  </a:lnTo>
                  <a:lnTo>
                    <a:pt x="5063" y="117248"/>
                  </a:lnTo>
                  <a:lnTo>
                    <a:pt x="105607" y="66808"/>
                  </a:lnTo>
                  <a:lnTo>
                    <a:pt x="102463" y="60737"/>
                  </a:lnTo>
                  <a:cubicBezTo>
                    <a:pt x="84853" y="26856"/>
                    <a:pt x="49995" y="5447"/>
                    <a:pt x="11813" y="5063"/>
                  </a:cubicBezTo>
                  <a:close/>
                  <a:moveTo>
                    <a:pt x="18563" y="95377"/>
                  </a:moveTo>
                  <a:lnTo>
                    <a:pt x="18563" y="18833"/>
                  </a:lnTo>
                  <a:cubicBezTo>
                    <a:pt x="46768" y="21323"/>
                    <a:pt x="72157" y="36941"/>
                    <a:pt x="87097" y="60994"/>
                  </a:cubicBezTo>
                  <a:lnTo>
                    <a:pt x="18563" y="9537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18" name="图形 96"/>
          <p:cNvGrpSpPr/>
          <p:nvPr/>
        </p:nvGrpSpPr>
        <p:grpSpPr>
          <a:xfrm>
            <a:off x="4572746" y="2831865"/>
            <a:ext cx="431999" cy="432000"/>
            <a:chOff x="4572746" y="3060464"/>
            <a:chExt cx="431999" cy="432000"/>
          </a:xfrm>
          <a:effectLst/>
        </p:grpSpPr>
        <p:sp>
          <p:nvSpPr>
            <p:cNvPr id="19" name="任意多边形: 形状 18"/>
            <p:cNvSpPr/>
            <p:nvPr/>
          </p:nvSpPr>
          <p:spPr>
            <a:xfrm>
              <a:off x="4825432" y="3392991"/>
              <a:ext cx="182250" cy="20250"/>
            </a:xfrm>
            <a:custGeom>
              <a:avLst/>
              <a:gdLst>
                <a:gd name="connsiteX0" fmla="*/ 5062 w 182249"/>
                <a:gd name="connsiteY0" fmla="*/ 5062 h 20250"/>
                <a:gd name="connsiteX1" fmla="*/ 179313 w 182249"/>
                <a:gd name="connsiteY1" fmla="*/ 5062 h 20250"/>
                <a:gd name="connsiteX2" fmla="*/ 179313 w 182249"/>
                <a:gd name="connsiteY2" fmla="*/ 18562 h 20250"/>
                <a:gd name="connsiteX3" fmla="*/ 5062 w 182249"/>
                <a:gd name="connsiteY3" fmla="*/ 18562 h 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49" h="20250">
                  <a:moveTo>
                    <a:pt x="5062" y="5062"/>
                  </a:moveTo>
                  <a:lnTo>
                    <a:pt x="179313" y="5062"/>
                  </a:lnTo>
                  <a:lnTo>
                    <a:pt x="179313" y="18562"/>
                  </a:lnTo>
                  <a:lnTo>
                    <a:pt x="50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4567684" y="3392991"/>
              <a:ext cx="182250" cy="20250"/>
            </a:xfrm>
            <a:custGeom>
              <a:avLst/>
              <a:gdLst>
                <a:gd name="connsiteX0" fmla="*/ 5062 w 182249"/>
                <a:gd name="connsiteY0" fmla="*/ 5062 h 20250"/>
                <a:gd name="connsiteX1" fmla="*/ 178436 w 182249"/>
                <a:gd name="connsiteY1" fmla="*/ 5062 h 20250"/>
                <a:gd name="connsiteX2" fmla="*/ 178436 w 182249"/>
                <a:gd name="connsiteY2" fmla="*/ 18562 h 20250"/>
                <a:gd name="connsiteX3" fmla="*/ 5062 w 182249"/>
                <a:gd name="connsiteY3" fmla="*/ 18562 h 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49" h="20250">
                  <a:moveTo>
                    <a:pt x="5062" y="5062"/>
                  </a:moveTo>
                  <a:lnTo>
                    <a:pt x="178436" y="5062"/>
                  </a:lnTo>
                  <a:lnTo>
                    <a:pt x="178436" y="18562"/>
                  </a:lnTo>
                  <a:lnTo>
                    <a:pt x="50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4567684" y="3055491"/>
              <a:ext cx="47250" cy="60750"/>
            </a:xfrm>
            <a:custGeom>
              <a:avLst/>
              <a:gdLst>
                <a:gd name="connsiteX0" fmla="*/ 18562 w 47249"/>
                <a:gd name="connsiteY0" fmla="*/ 59062 h 60750"/>
                <a:gd name="connsiteX1" fmla="*/ 32062 w 47249"/>
                <a:gd name="connsiteY1" fmla="*/ 59062 h 60750"/>
                <a:gd name="connsiteX2" fmla="*/ 45562 w 47249"/>
                <a:gd name="connsiteY2" fmla="*/ 45562 h 60750"/>
                <a:gd name="connsiteX3" fmla="*/ 45562 w 47249"/>
                <a:gd name="connsiteY3" fmla="*/ 18562 h 60750"/>
                <a:gd name="connsiteX4" fmla="*/ 32062 w 47249"/>
                <a:gd name="connsiteY4" fmla="*/ 5062 h 60750"/>
                <a:gd name="connsiteX5" fmla="*/ 18562 w 47249"/>
                <a:gd name="connsiteY5" fmla="*/ 5062 h 60750"/>
                <a:gd name="connsiteX6" fmla="*/ 5062 w 47249"/>
                <a:gd name="connsiteY6" fmla="*/ 18562 h 60750"/>
                <a:gd name="connsiteX7" fmla="*/ 5062 w 47249"/>
                <a:gd name="connsiteY7" fmla="*/ 45562 h 60750"/>
                <a:gd name="connsiteX8" fmla="*/ 18562 w 47249"/>
                <a:gd name="connsiteY8" fmla="*/ 590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9062"/>
                  </a:move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4621684" y="305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4675683" y="3055491"/>
              <a:ext cx="20250" cy="33750"/>
            </a:xfrm>
            <a:custGeom>
              <a:avLst/>
              <a:gdLst>
                <a:gd name="connsiteX0" fmla="*/ 5062 w 20249"/>
                <a:gd name="connsiteY0" fmla="*/ 5062 h 33750"/>
                <a:gd name="connsiteX1" fmla="*/ 18562 w 20249"/>
                <a:gd name="connsiteY1" fmla="*/ 5062 h 33750"/>
                <a:gd name="connsiteX2" fmla="*/ 18562 w 20249"/>
                <a:gd name="connsiteY2" fmla="*/ 32745 h 33750"/>
                <a:gd name="connsiteX3" fmla="*/ 5062 w 20249"/>
                <a:gd name="connsiteY3" fmla="*/ 3274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33750">
                  <a:moveTo>
                    <a:pt x="5062" y="5062"/>
                  </a:moveTo>
                  <a:lnTo>
                    <a:pt x="18562" y="5062"/>
                  </a:lnTo>
                  <a:lnTo>
                    <a:pt x="18562" y="32745"/>
                  </a:lnTo>
                  <a:lnTo>
                    <a:pt x="5062" y="327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4918683" y="3055491"/>
              <a:ext cx="47250" cy="60750"/>
            </a:xfrm>
            <a:custGeom>
              <a:avLst/>
              <a:gdLst>
                <a:gd name="connsiteX0" fmla="*/ 18562 w 47249"/>
                <a:gd name="connsiteY0" fmla="*/ 59062 h 60750"/>
                <a:gd name="connsiteX1" fmla="*/ 32062 w 47249"/>
                <a:gd name="connsiteY1" fmla="*/ 59062 h 60750"/>
                <a:gd name="connsiteX2" fmla="*/ 45562 w 47249"/>
                <a:gd name="connsiteY2" fmla="*/ 45562 h 60750"/>
                <a:gd name="connsiteX3" fmla="*/ 45562 w 47249"/>
                <a:gd name="connsiteY3" fmla="*/ 18562 h 60750"/>
                <a:gd name="connsiteX4" fmla="*/ 32062 w 47249"/>
                <a:gd name="connsiteY4" fmla="*/ 5062 h 60750"/>
                <a:gd name="connsiteX5" fmla="*/ 18562 w 47249"/>
                <a:gd name="connsiteY5" fmla="*/ 5062 h 60750"/>
                <a:gd name="connsiteX6" fmla="*/ 5062 w 47249"/>
                <a:gd name="connsiteY6" fmla="*/ 18562 h 60750"/>
                <a:gd name="connsiteX7" fmla="*/ 5062 w 47249"/>
                <a:gd name="connsiteY7" fmla="*/ 45562 h 60750"/>
                <a:gd name="connsiteX8" fmla="*/ 18562 w 47249"/>
                <a:gd name="connsiteY8" fmla="*/ 590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9062"/>
                  </a:move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4972683" y="305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4891683" y="3055491"/>
              <a:ext cx="20250" cy="33750"/>
            </a:xfrm>
            <a:custGeom>
              <a:avLst/>
              <a:gdLst>
                <a:gd name="connsiteX0" fmla="*/ 5062 w 20249"/>
                <a:gd name="connsiteY0" fmla="*/ 5062 h 33750"/>
                <a:gd name="connsiteX1" fmla="*/ 18562 w 20249"/>
                <a:gd name="connsiteY1" fmla="*/ 5062 h 33750"/>
                <a:gd name="connsiteX2" fmla="*/ 18562 w 20249"/>
                <a:gd name="connsiteY2" fmla="*/ 32745 h 33750"/>
                <a:gd name="connsiteX3" fmla="*/ 5062 w 20249"/>
                <a:gd name="connsiteY3" fmla="*/ 3274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33750">
                  <a:moveTo>
                    <a:pt x="5062" y="5062"/>
                  </a:moveTo>
                  <a:lnTo>
                    <a:pt x="18562" y="5062"/>
                  </a:lnTo>
                  <a:lnTo>
                    <a:pt x="18562" y="32745"/>
                  </a:lnTo>
                  <a:lnTo>
                    <a:pt x="5062" y="327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4959183" y="3122991"/>
              <a:ext cx="47250" cy="60750"/>
            </a:xfrm>
            <a:custGeom>
              <a:avLst/>
              <a:gdLst>
                <a:gd name="connsiteX0" fmla="*/ 5062 w 47249"/>
                <a:gd name="connsiteY0" fmla="*/ 45562 h 60750"/>
                <a:gd name="connsiteX1" fmla="*/ 18562 w 47249"/>
                <a:gd name="connsiteY1" fmla="*/ 59062 h 60750"/>
                <a:gd name="connsiteX2" fmla="*/ 32062 w 47249"/>
                <a:gd name="connsiteY2" fmla="*/ 59062 h 60750"/>
                <a:gd name="connsiteX3" fmla="*/ 45562 w 47249"/>
                <a:gd name="connsiteY3" fmla="*/ 45562 h 60750"/>
                <a:gd name="connsiteX4" fmla="*/ 45562 w 47249"/>
                <a:gd name="connsiteY4" fmla="*/ 18562 h 60750"/>
                <a:gd name="connsiteX5" fmla="*/ 32062 w 47249"/>
                <a:gd name="connsiteY5" fmla="*/ 5062 h 60750"/>
                <a:gd name="connsiteX6" fmla="*/ 18562 w 47249"/>
                <a:gd name="connsiteY6" fmla="*/ 5062 h 60750"/>
                <a:gd name="connsiteX7" fmla="*/ 5062 w 47249"/>
                <a:gd name="connsiteY7" fmla="*/ 18562 h 60750"/>
                <a:gd name="connsiteX8" fmla="*/ 5062 w 47249"/>
                <a:gd name="connsiteY8" fmla="*/ 455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6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5062" y="45562"/>
                  </a:move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6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4932183" y="31229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4594684" y="3122991"/>
              <a:ext cx="47250" cy="60750"/>
            </a:xfrm>
            <a:custGeom>
              <a:avLst/>
              <a:gdLst>
                <a:gd name="connsiteX0" fmla="*/ 5062 w 47249"/>
                <a:gd name="connsiteY0" fmla="*/ 18562 h 60750"/>
                <a:gd name="connsiteX1" fmla="*/ 5062 w 47249"/>
                <a:gd name="connsiteY1" fmla="*/ 45562 h 60750"/>
                <a:gd name="connsiteX2" fmla="*/ 18562 w 47249"/>
                <a:gd name="connsiteY2" fmla="*/ 59062 h 60750"/>
                <a:gd name="connsiteX3" fmla="*/ 32062 w 47249"/>
                <a:gd name="connsiteY3" fmla="*/ 59062 h 60750"/>
                <a:gd name="connsiteX4" fmla="*/ 45562 w 47249"/>
                <a:gd name="connsiteY4" fmla="*/ 45562 h 60750"/>
                <a:gd name="connsiteX5" fmla="*/ 45562 w 47249"/>
                <a:gd name="connsiteY5" fmla="*/ 18562 h 60750"/>
                <a:gd name="connsiteX6" fmla="*/ 32062 w 47249"/>
                <a:gd name="connsiteY6" fmla="*/ 5062 h 60750"/>
                <a:gd name="connsiteX7" fmla="*/ 18562 w 47249"/>
                <a:gd name="connsiteY7" fmla="*/ 5062 h 60750"/>
                <a:gd name="connsiteX8" fmla="*/ 5062 w 47249"/>
                <a:gd name="connsiteY8" fmla="*/ 18562 h 60750"/>
                <a:gd name="connsiteX9" fmla="*/ 32062 w 47249"/>
                <a:gd name="connsiteY9" fmla="*/ 45562 h 60750"/>
                <a:gd name="connsiteX10" fmla="*/ 18562 w 47249"/>
                <a:gd name="connsiteY10" fmla="*/ 45562 h 60750"/>
                <a:gd name="connsiteX11" fmla="*/ 18562 w 47249"/>
                <a:gd name="connsiteY11" fmla="*/ 18562 h 60750"/>
                <a:gd name="connsiteX12" fmla="*/ 32062 w 47249"/>
                <a:gd name="connsiteY12" fmla="*/ 18562 h 60750"/>
                <a:gd name="connsiteX13" fmla="*/ 32062 w 47249"/>
                <a:gd name="connsiteY13" fmla="*/ 45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5062" y="18562"/>
                  </a:move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close/>
                  <a:moveTo>
                    <a:pt x="32062" y="45562"/>
                  </a:moveTo>
                  <a:lnTo>
                    <a:pt x="18562" y="45562"/>
                  </a:lnTo>
                  <a:lnTo>
                    <a:pt x="18562" y="18562"/>
                  </a:lnTo>
                  <a:lnTo>
                    <a:pt x="32062" y="18562"/>
                  </a:lnTo>
                  <a:lnTo>
                    <a:pt x="32062" y="45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4567684" y="31229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4567684" y="3190491"/>
              <a:ext cx="47250" cy="60750"/>
            </a:xfrm>
            <a:custGeom>
              <a:avLst/>
              <a:gdLst>
                <a:gd name="connsiteX0" fmla="*/ 18562 w 47249"/>
                <a:gd name="connsiteY0" fmla="*/ 59062 h 60750"/>
                <a:gd name="connsiteX1" fmla="*/ 32062 w 47249"/>
                <a:gd name="connsiteY1" fmla="*/ 59062 h 60750"/>
                <a:gd name="connsiteX2" fmla="*/ 45562 w 47249"/>
                <a:gd name="connsiteY2" fmla="*/ 45562 h 60750"/>
                <a:gd name="connsiteX3" fmla="*/ 45562 w 47249"/>
                <a:gd name="connsiteY3" fmla="*/ 18562 h 60750"/>
                <a:gd name="connsiteX4" fmla="*/ 32062 w 47249"/>
                <a:gd name="connsiteY4" fmla="*/ 5062 h 60750"/>
                <a:gd name="connsiteX5" fmla="*/ 18562 w 47249"/>
                <a:gd name="connsiteY5" fmla="*/ 5062 h 60750"/>
                <a:gd name="connsiteX6" fmla="*/ 5062 w 47249"/>
                <a:gd name="connsiteY6" fmla="*/ 18562 h 60750"/>
                <a:gd name="connsiteX7" fmla="*/ 5062 w 47249"/>
                <a:gd name="connsiteY7" fmla="*/ 45562 h 60750"/>
                <a:gd name="connsiteX8" fmla="*/ 18562 w 47249"/>
                <a:gd name="connsiteY8" fmla="*/ 590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9062"/>
                  </a:move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4621684" y="3190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4959183" y="3257991"/>
              <a:ext cx="47250" cy="60750"/>
            </a:xfrm>
            <a:custGeom>
              <a:avLst/>
              <a:gdLst>
                <a:gd name="connsiteX0" fmla="*/ 45562 w 47249"/>
                <a:gd name="connsiteY0" fmla="*/ 18562 h 60750"/>
                <a:gd name="connsiteX1" fmla="*/ 32062 w 47249"/>
                <a:gd name="connsiteY1" fmla="*/ 5062 h 60750"/>
                <a:gd name="connsiteX2" fmla="*/ 18562 w 47249"/>
                <a:gd name="connsiteY2" fmla="*/ 5062 h 60750"/>
                <a:gd name="connsiteX3" fmla="*/ 5062 w 47249"/>
                <a:gd name="connsiteY3" fmla="*/ 18562 h 60750"/>
                <a:gd name="connsiteX4" fmla="*/ 5062 w 47249"/>
                <a:gd name="connsiteY4" fmla="*/ 45562 h 60750"/>
                <a:gd name="connsiteX5" fmla="*/ 18562 w 47249"/>
                <a:gd name="connsiteY5" fmla="*/ 59062 h 60750"/>
                <a:gd name="connsiteX6" fmla="*/ 32062 w 47249"/>
                <a:gd name="connsiteY6" fmla="*/ 59062 h 60750"/>
                <a:gd name="connsiteX7" fmla="*/ 45562 w 47249"/>
                <a:gd name="connsiteY7" fmla="*/ 45562 h 60750"/>
                <a:gd name="connsiteX8" fmla="*/ 45562 w 47249"/>
                <a:gd name="connsiteY8" fmla="*/ 18562 h 60750"/>
                <a:gd name="connsiteX9" fmla="*/ 32062 w 47249"/>
                <a:gd name="connsiteY9" fmla="*/ 45562 h 60750"/>
                <a:gd name="connsiteX10" fmla="*/ 18562 w 47249"/>
                <a:gd name="connsiteY10" fmla="*/ 45562 h 60750"/>
                <a:gd name="connsiteX11" fmla="*/ 18562 w 47249"/>
                <a:gd name="connsiteY11" fmla="*/ 18562 h 60750"/>
                <a:gd name="connsiteX12" fmla="*/ 32062 w 47249"/>
                <a:gd name="connsiteY12" fmla="*/ 18562 h 60750"/>
                <a:gd name="connsiteX13" fmla="*/ 32062 w 47249"/>
                <a:gd name="connsiteY13" fmla="*/ 45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45562" y="18562"/>
                  </a:move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lose/>
                  <a:moveTo>
                    <a:pt x="32062" y="45562"/>
                  </a:moveTo>
                  <a:lnTo>
                    <a:pt x="18562" y="45562"/>
                  </a:lnTo>
                  <a:lnTo>
                    <a:pt x="18562" y="18562"/>
                  </a:lnTo>
                  <a:lnTo>
                    <a:pt x="32062" y="18562"/>
                  </a:lnTo>
                  <a:lnTo>
                    <a:pt x="32062" y="45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4932183" y="32579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4594684" y="3257991"/>
              <a:ext cx="47250" cy="60750"/>
            </a:xfrm>
            <a:custGeom>
              <a:avLst/>
              <a:gdLst>
                <a:gd name="connsiteX0" fmla="*/ 45562 w 47249"/>
                <a:gd name="connsiteY0" fmla="*/ 18562 h 60750"/>
                <a:gd name="connsiteX1" fmla="*/ 32062 w 47249"/>
                <a:gd name="connsiteY1" fmla="*/ 5062 h 60750"/>
                <a:gd name="connsiteX2" fmla="*/ 18562 w 47249"/>
                <a:gd name="connsiteY2" fmla="*/ 5062 h 60750"/>
                <a:gd name="connsiteX3" fmla="*/ 5062 w 47249"/>
                <a:gd name="connsiteY3" fmla="*/ 18562 h 60750"/>
                <a:gd name="connsiteX4" fmla="*/ 5062 w 47249"/>
                <a:gd name="connsiteY4" fmla="*/ 45562 h 60750"/>
                <a:gd name="connsiteX5" fmla="*/ 18562 w 47249"/>
                <a:gd name="connsiteY5" fmla="*/ 59062 h 60750"/>
                <a:gd name="connsiteX6" fmla="*/ 32062 w 47249"/>
                <a:gd name="connsiteY6" fmla="*/ 59062 h 60750"/>
                <a:gd name="connsiteX7" fmla="*/ 45562 w 47249"/>
                <a:gd name="connsiteY7" fmla="*/ 45562 h 60750"/>
                <a:gd name="connsiteX8" fmla="*/ 45562 w 47249"/>
                <a:gd name="connsiteY8" fmla="*/ 18562 h 60750"/>
                <a:gd name="connsiteX9" fmla="*/ 32062 w 47249"/>
                <a:gd name="connsiteY9" fmla="*/ 45562 h 60750"/>
                <a:gd name="connsiteX10" fmla="*/ 18562 w 47249"/>
                <a:gd name="connsiteY10" fmla="*/ 45562 h 60750"/>
                <a:gd name="connsiteX11" fmla="*/ 18562 w 47249"/>
                <a:gd name="connsiteY11" fmla="*/ 18562 h 60750"/>
                <a:gd name="connsiteX12" fmla="*/ 32062 w 47249"/>
                <a:gd name="connsiteY12" fmla="*/ 18562 h 60750"/>
                <a:gd name="connsiteX13" fmla="*/ 32062 w 47249"/>
                <a:gd name="connsiteY13" fmla="*/ 45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45562" y="18562"/>
                  </a:move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lose/>
                  <a:moveTo>
                    <a:pt x="32062" y="45562"/>
                  </a:moveTo>
                  <a:lnTo>
                    <a:pt x="18562" y="45562"/>
                  </a:lnTo>
                  <a:lnTo>
                    <a:pt x="18562" y="18562"/>
                  </a:lnTo>
                  <a:lnTo>
                    <a:pt x="32062" y="18562"/>
                  </a:lnTo>
                  <a:lnTo>
                    <a:pt x="32062" y="45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4567684" y="32579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4648683" y="3271330"/>
              <a:ext cx="20250" cy="47250"/>
            </a:xfrm>
            <a:custGeom>
              <a:avLst/>
              <a:gdLst>
                <a:gd name="connsiteX0" fmla="*/ 5062 w 20249"/>
                <a:gd name="connsiteY0" fmla="*/ 5062 h 47250"/>
                <a:gd name="connsiteX1" fmla="*/ 18562 w 20249"/>
                <a:gd name="connsiteY1" fmla="*/ 5062 h 47250"/>
                <a:gd name="connsiteX2" fmla="*/ 18562 w 20249"/>
                <a:gd name="connsiteY2" fmla="*/ 45724 h 47250"/>
                <a:gd name="connsiteX3" fmla="*/ 5062 w 20249"/>
                <a:gd name="connsiteY3" fmla="*/ 45724 h 4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47250">
                  <a:moveTo>
                    <a:pt x="5062" y="5062"/>
                  </a:moveTo>
                  <a:lnTo>
                    <a:pt x="18562" y="5062"/>
                  </a:lnTo>
                  <a:lnTo>
                    <a:pt x="18562" y="45724"/>
                  </a:lnTo>
                  <a:lnTo>
                    <a:pt x="5062" y="4572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4567684" y="3325491"/>
              <a:ext cx="47250" cy="60750"/>
            </a:xfrm>
            <a:custGeom>
              <a:avLst/>
              <a:gdLst>
                <a:gd name="connsiteX0" fmla="*/ 18562 w 47249"/>
                <a:gd name="connsiteY0" fmla="*/ 59062 h 60750"/>
                <a:gd name="connsiteX1" fmla="*/ 32062 w 47249"/>
                <a:gd name="connsiteY1" fmla="*/ 59062 h 60750"/>
                <a:gd name="connsiteX2" fmla="*/ 45562 w 47249"/>
                <a:gd name="connsiteY2" fmla="*/ 45562 h 60750"/>
                <a:gd name="connsiteX3" fmla="*/ 45562 w 47249"/>
                <a:gd name="connsiteY3" fmla="*/ 18562 h 60750"/>
                <a:gd name="connsiteX4" fmla="*/ 32062 w 47249"/>
                <a:gd name="connsiteY4" fmla="*/ 5062 h 60750"/>
                <a:gd name="connsiteX5" fmla="*/ 18562 w 47249"/>
                <a:gd name="connsiteY5" fmla="*/ 5062 h 60750"/>
                <a:gd name="connsiteX6" fmla="*/ 5062 w 47249"/>
                <a:gd name="connsiteY6" fmla="*/ 18562 h 60750"/>
                <a:gd name="connsiteX7" fmla="*/ 5062 w 47249"/>
                <a:gd name="connsiteY7" fmla="*/ 45562 h 60750"/>
                <a:gd name="connsiteX8" fmla="*/ 18562 w 47249"/>
                <a:gd name="connsiteY8" fmla="*/ 590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9062"/>
                  </a:move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4621684" y="332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4648683" y="3325491"/>
              <a:ext cx="47250" cy="60750"/>
            </a:xfrm>
            <a:custGeom>
              <a:avLst/>
              <a:gdLst>
                <a:gd name="connsiteX0" fmla="*/ 18562 w 47249"/>
                <a:gd name="connsiteY0" fmla="*/ 59062 h 60750"/>
                <a:gd name="connsiteX1" fmla="*/ 32062 w 47249"/>
                <a:gd name="connsiteY1" fmla="*/ 59062 h 60750"/>
                <a:gd name="connsiteX2" fmla="*/ 45562 w 47249"/>
                <a:gd name="connsiteY2" fmla="*/ 45562 h 60750"/>
                <a:gd name="connsiteX3" fmla="*/ 45562 w 47249"/>
                <a:gd name="connsiteY3" fmla="*/ 18562 h 60750"/>
                <a:gd name="connsiteX4" fmla="*/ 32062 w 47249"/>
                <a:gd name="connsiteY4" fmla="*/ 5062 h 60750"/>
                <a:gd name="connsiteX5" fmla="*/ 18562 w 47249"/>
                <a:gd name="connsiteY5" fmla="*/ 5062 h 60750"/>
                <a:gd name="connsiteX6" fmla="*/ 5062 w 47249"/>
                <a:gd name="connsiteY6" fmla="*/ 18562 h 60750"/>
                <a:gd name="connsiteX7" fmla="*/ 5062 w 47249"/>
                <a:gd name="connsiteY7" fmla="*/ 45562 h 60750"/>
                <a:gd name="connsiteX8" fmla="*/ 18562 w 47249"/>
                <a:gd name="connsiteY8" fmla="*/ 590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9062"/>
                  </a:move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4824183" y="3325491"/>
              <a:ext cx="47250" cy="60750"/>
            </a:xfrm>
            <a:custGeom>
              <a:avLst/>
              <a:gdLst>
                <a:gd name="connsiteX0" fmla="*/ 18562 w 47249"/>
                <a:gd name="connsiteY0" fmla="*/ 59062 h 60750"/>
                <a:gd name="connsiteX1" fmla="*/ 32062 w 47249"/>
                <a:gd name="connsiteY1" fmla="*/ 59062 h 60750"/>
                <a:gd name="connsiteX2" fmla="*/ 45562 w 47249"/>
                <a:gd name="connsiteY2" fmla="*/ 45562 h 60750"/>
                <a:gd name="connsiteX3" fmla="*/ 45562 w 47249"/>
                <a:gd name="connsiteY3" fmla="*/ 18562 h 60750"/>
                <a:gd name="connsiteX4" fmla="*/ 32062 w 47249"/>
                <a:gd name="connsiteY4" fmla="*/ 5062 h 60750"/>
                <a:gd name="connsiteX5" fmla="*/ 18562 w 47249"/>
                <a:gd name="connsiteY5" fmla="*/ 5062 h 60750"/>
                <a:gd name="connsiteX6" fmla="*/ 5062 w 47249"/>
                <a:gd name="connsiteY6" fmla="*/ 18562 h 60750"/>
                <a:gd name="connsiteX7" fmla="*/ 5062 w 47249"/>
                <a:gd name="connsiteY7" fmla="*/ 45562 h 60750"/>
                <a:gd name="connsiteX8" fmla="*/ 18562 w 47249"/>
                <a:gd name="connsiteY8" fmla="*/ 590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9062"/>
                  </a:move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4905183" y="3325491"/>
              <a:ext cx="47250" cy="60750"/>
            </a:xfrm>
            <a:custGeom>
              <a:avLst/>
              <a:gdLst>
                <a:gd name="connsiteX0" fmla="*/ 5062 w 47249"/>
                <a:gd name="connsiteY0" fmla="*/ 45562 h 60750"/>
                <a:gd name="connsiteX1" fmla="*/ 18562 w 47249"/>
                <a:gd name="connsiteY1" fmla="*/ 59062 h 60750"/>
                <a:gd name="connsiteX2" fmla="*/ 32062 w 47249"/>
                <a:gd name="connsiteY2" fmla="*/ 59062 h 60750"/>
                <a:gd name="connsiteX3" fmla="*/ 45562 w 47249"/>
                <a:gd name="connsiteY3" fmla="*/ 45562 h 60750"/>
                <a:gd name="connsiteX4" fmla="*/ 45562 w 47249"/>
                <a:gd name="connsiteY4" fmla="*/ 18562 h 60750"/>
                <a:gd name="connsiteX5" fmla="*/ 32062 w 47249"/>
                <a:gd name="connsiteY5" fmla="*/ 5062 h 60750"/>
                <a:gd name="connsiteX6" fmla="*/ 18562 w 47249"/>
                <a:gd name="connsiteY6" fmla="*/ 5062 h 60750"/>
                <a:gd name="connsiteX7" fmla="*/ 5062 w 47249"/>
                <a:gd name="connsiteY7" fmla="*/ 18562 h 60750"/>
                <a:gd name="connsiteX8" fmla="*/ 5062 w 47249"/>
                <a:gd name="connsiteY8" fmla="*/ 455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5062" y="45562"/>
                  </a:move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4959183" y="332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4702683" y="3325491"/>
              <a:ext cx="47250" cy="60750"/>
            </a:xfrm>
            <a:custGeom>
              <a:avLst/>
              <a:gdLst>
                <a:gd name="connsiteX0" fmla="*/ 18562 w 47249"/>
                <a:gd name="connsiteY0" fmla="*/ 5062 h 60750"/>
                <a:gd name="connsiteX1" fmla="*/ 5062 w 47249"/>
                <a:gd name="connsiteY1" fmla="*/ 18562 h 60750"/>
                <a:gd name="connsiteX2" fmla="*/ 5062 w 47249"/>
                <a:gd name="connsiteY2" fmla="*/ 45562 h 60750"/>
                <a:gd name="connsiteX3" fmla="*/ 18562 w 47249"/>
                <a:gd name="connsiteY3" fmla="*/ 59062 h 60750"/>
                <a:gd name="connsiteX4" fmla="*/ 32062 w 47249"/>
                <a:gd name="connsiteY4" fmla="*/ 59062 h 60750"/>
                <a:gd name="connsiteX5" fmla="*/ 45562 w 47249"/>
                <a:gd name="connsiteY5" fmla="*/ 45562 h 60750"/>
                <a:gd name="connsiteX6" fmla="*/ 45562 w 47249"/>
                <a:gd name="connsiteY6" fmla="*/ 18562 h 60750"/>
                <a:gd name="connsiteX7" fmla="*/ 32062 w 47249"/>
                <a:gd name="connsiteY7" fmla="*/ 5062 h 60750"/>
                <a:gd name="connsiteX8" fmla="*/ 18562 w 47249"/>
                <a:gd name="connsiteY8" fmla="*/ 5062 h 60750"/>
                <a:gd name="connsiteX9" fmla="*/ 32062 w 47249"/>
                <a:gd name="connsiteY9" fmla="*/ 45562 h 60750"/>
                <a:gd name="connsiteX10" fmla="*/ 18562 w 47249"/>
                <a:gd name="connsiteY10" fmla="*/ 45562 h 60750"/>
                <a:gd name="connsiteX11" fmla="*/ 18562 w 47249"/>
                <a:gd name="connsiteY11" fmla="*/ 18562 h 60750"/>
                <a:gd name="connsiteX12" fmla="*/ 32062 w 47249"/>
                <a:gd name="connsiteY12" fmla="*/ 18562 h 60750"/>
                <a:gd name="connsiteX13" fmla="*/ 32062 w 47249"/>
                <a:gd name="connsiteY13" fmla="*/ 45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062"/>
                  </a:move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lose/>
                  <a:moveTo>
                    <a:pt x="32062" y="45562"/>
                  </a:moveTo>
                  <a:lnTo>
                    <a:pt x="18562" y="45562"/>
                  </a:lnTo>
                  <a:lnTo>
                    <a:pt x="18562" y="18562"/>
                  </a:lnTo>
                  <a:lnTo>
                    <a:pt x="32062" y="18562"/>
                  </a:lnTo>
                  <a:lnTo>
                    <a:pt x="32062" y="45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4878183" y="332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4932183" y="3190491"/>
              <a:ext cx="47250" cy="60750"/>
            </a:xfrm>
            <a:custGeom>
              <a:avLst/>
              <a:gdLst>
                <a:gd name="connsiteX0" fmla="*/ 5062 w 47249"/>
                <a:gd name="connsiteY0" fmla="*/ 45562 h 60750"/>
                <a:gd name="connsiteX1" fmla="*/ 18562 w 47249"/>
                <a:gd name="connsiteY1" fmla="*/ 59062 h 60750"/>
                <a:gd name="connsiteX2" fmla="*/ 32062 w 47249"/>
                <a:gd name="connsiteY2" fmla="*/ 59062 h 60750"/>
                <a:gd name="connsiteX3" fmla="*/ 45562 w 47249"/>
                <a:gd name="connsiteY3" fmla="*/ 45562 h 60750"/>
                <a:gd name="connsiteX4" fmla="*/ 45562 w 47249"/>
                <a:gd name="connsiteY4" fmla="*/ 18562 h 60750"/>
                <a:gd name="connsiteX5" fmla="*/ 32062 w 47249"/>
                <a:gd name="connsiteY5" fmla="*/ 5062 h 60750"/>
                <a:gd name="connsiteX6" fmla="*/ 18562 w 47249"/>
                <a:gd name="connsiteY6" fmla="*/ 5062 h 60750"/>
                <a:gd name="connsiteX7" fmla="*/ 5062 w 47249"/>
                <a:gd name="connsiteY7" fmla="*/ 18562 h 60750"/>
                <a:gd name="connsiteX8" fmla="*/ 5062 w 47249"/>
                <a:gd name="connsiteY8" fmla="*/ 455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5062" y="45562"/>
                  </a:move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4986183" y="3190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4905183" y="3271330"/>
              <a:ext cx="20250" cy="47250"/>
            </a:xfrm>
            <a:custGeom>
              <a:avLst/>
              <a:gdLst>
                <a:gd name="connsiteX0" fmla="*/ 5062 w 20249"/>
                <a:gd name="connsiteY0" fmla="*/ 5062 h 47250"/>
                <a:gd name="connsiteX1" fmla="*/ 18562 w 20249"/>
                <a:gd name="connsiteY1" fmla="*/ 5062 h 47250"/>
                <a:gd name="connsiteX2" fmla="*/ 18562 w 20249"/>
                <a:gd name="connsiteY2" fmla="*/ 45724 h 47250"/>
                <a:gd name="connsiteX3" fmla="*/ 5062 w 20249"/>
                <a:gd name="connsiteY3" fmla="*/ 45724 h 4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47250">
                  <a:moveTo>
                    <a:pt x="5062" y="5062"/>
                  </a:moveTo>
                  <a:lnTo>
                    <a:pt x="18562" y="5062"/>
                  </a:lnTo>
                  <a:lnTo>
                    <a:pt x="18562" y="45724"/>
                  </a:lnTo>
                  <a:lnTo>
                    <a:pt x="5062" y="4572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4986183" y="332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4648683" y="305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4648665" y="3055312"/>
              <a:ext cx="276749" cy="438750"/>
            </a:xfrm>
            <a:custGeom>
              <a:avLst/>
              <a:gdLst>
                <a:gd name="connsiteX0" fmla="*/ 119831 w 276749"/>
                <a:gd name="connsiteY0" fmla="*/ 273554 h 438750"/>
                <a:gd name="connsiteX1" fmla="*/ 119831 w 276749"/>
                <a:gd name="connsiteY1" fmla="*/ 416992 h 438750"/>
                <a:gd name="connsiteX2" fmla="*/ 140081 w 276749"/>
                <a:gd name="connsiteY2" fmla="*/ 437242 h 438750"/>
                <a:gd name="connsiteX3" fmla="*/ 160331 w 276749"/>
                <a:gd name="connsiteY3" fmla="*/ 416992 h 438750"/>
                <a:gd name="connsiteX4" fmla="*/ 160331 w 276749"/>
                <a:gd name="connsiteY4" fmla="*/ 273554 h 438750"/>
                <a:gd name="connsiteX5" fmla="*/ 273553 w 276749"/>
                <a:gd name="connsiteY5" fmla="*/ 119831 h 438750"/>
                <a:gd name="connsiteX6" fmla="*/ 119831 w 276749"/>
                <a:gd name="connsiteY6" fmla="*/ 6608 h 438750"/>
                <a:gd name="connsiteX7" fmla="*/ 6608 w 276749"/>
                <a:gd name="connsiteY7" fmla="*/ 160331 h 438750"/>
                <a:gd name="connsiteX8" fmla="*/ 119831 w 276749"/>
                <a:gd name="connsiteY8" fmla="*/ 273554 h 438750"/>
                <a:gd name="connsiteX9" fmla="*/ 140081 w 276749"/>
                <a:gd name="connsiteY9" fmla="*/ 423742 h 438750"/>
                <a:gd name="connsiteX10" fmla="*/ 133331 w 276749"/>
                <a:gd name="connsiteY10" fmla="*/ 416992 h 438750"/>
                <a:gd name="connsiteX11" fmla="*/ 133331 w 276749"/>
                <a:gd name="connsiteY11" fmla="*/ 315742 h 438750"/>
                <a:gd name="connsiteX12" fmla="*/ 146831 w 276749"/>
                <a:gd name="connsiteY12" fmla="*/ 315742 h 438750"/>
                <a:gd name="connsiteX13" fmla="*/ 146831 w 276749"/>
                <a:gd name="connsiteY13" fmla="*/ 416992 h 438750"/>
                <a:gd name="connsiteX14" fmla="*/ 140081 w 276749"/>
                <a:gd name="connsiteY14" fmla="*/ 423742 h 438750"/>
                <a:gd name="connsiteX15" fmla="*/ 146831 w 276749"/>
                <a:gd name="connsiteY15" fmla="*/ 302242 h 438750"/>
                <a:gd name="connsiteX16" fmla="*/ 133331 w 276749"/>
                <a:gd name="connsiteY16" fmla="*/ 302242 h 438750"/>
                <a:gd name="connsiteX17" fmla="*/ 133331 w 276749"/>
                <a:gd name="connsiteY17" fmla="*/ 274900 h 438750"/>
                <a:gd name="connsiteX18" fmla="*/ 140081 w 276749"/>
                <a:gd name="connsiteY18" fmla="*/ 275242 h 438750"/>
                <a:gd name="connsiteX19" fmla="*/ 146831 w 276749"/>
                <a:gd name="connsiteY19" fmla="*/ 274900 h 438750"/>
                <a:gd name="connsiteX20" fmla="*/ 146831 w 276749"/>
                <a:gd name="connsiteY20" fmla="*/ 302242 h 438750"/>
                <a:gd name="connsiteX21" fmla="*/ 140081 w 276749"/>
                <a:gd name="connsiteY21" fmla="*/ 18742 h 438750"/>
                <a:gd name="connsiteX22" fmla="*/ 261580 w 276749"/>
                <a:gd name="connsiteY22" fmla="*/ 140242 h 438750"/>
                <a:gd name="connsiteX23" fmla="*/ 140081 w 276749"/>
                <a:gd name="connsiteY23" fmla="*/ 261742 h 438750"/>
                <a:gd name="connsiteX24" fmla="*/ 18581 w 276749"/>
                <a:gd name="connsiteY24" fmla="*/ 140242 h 438750"/>
                <a:gd name="connsiteX25" fmla="*/ 140081 w 276749"/>
                <a:gd name="connsiteY25" fmla="*/ 18742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6749" h="438750">
                  <a:moveTo>
                    <a:pt x="119831" y="273554"/>
                  </a:moveTo>
                  <a:lnTo>
                    <a:pt x="119831" y="416992"/>
                  </a:lnTo>
                  <a:cubicBezTo>
                    <a:pt x="119831" y="428175"/>
                    <a:pt x="128897" y="437242"/>
                    <a:pt x="140081" y="437242"/>
                  </a:cubicBezTo>
                  <a:cubicBezTo>
                    <a:pt x="151264" y="437242"/>
                    <a:pt x="160331" y="428175"/>
                    <a:pt x="160331" y="416992"/>
                  </a:cubicBezTo>
                  <a:lnTo>
                    <a:pt x="160331" y="273554"/>
                  </a:lnTo>
                  <a:cubicBezTo>
                    <a:pt x="234045" y="262370"/>
                    <a:pt x="284737" y="193546"/>
                    <a:pt x="273553" y="119831"/>
                  </a:cubicBezTo>
                  <a:cubicBezTo>
                    <a:pt x="262369" y="46116"/>
                    <a:pt x="193545" y="-4575"/>
                    <a:pt x="119831" y="6608"/>
                  </a:cubicBezTo>
                  <a:cubicBezTo>
                    <a:pt x="46116" y="17792"/>
                    <a:pt x="-4575" y="86616"/>
                    <a:pt x="6608" y="160331"/>
                  </a:cubicBezTo>
                  <a:cubicBezTo>
                    <a:pt x="15478" y="218796"/>
                    <a:pt x="61366" y="264684"/>
                    <a:pt x="119831" y="273554"/>
                  </a:cubicBezTo>
                  <a:close/>
                  <a:moveTo>
                    <a:pt x="140081" y="423742"/>
                  </a:moveTo>
                  <a:cubicBezTo>
                    <a:pt x="136355" y="423737"/>
                    <a:pt x="133336" y="420718"/>
                    <a:pt x="133331" y="416992"/>
                  </a:cubicBezTo>
                  <a:lnTo>
                    <a:pt x="133331" y="315742"/>
                  </a:lnTo>
                  <a:lnTo>
                    <a:pt x="146831" y="315742"/>
                  </a:lnTo>
                  <a:lnTo>
                    <a:pt x="146831" y="416992"/>
                  </a:lnTo>
                  <a:cubicBezTo>
                    <a:pt x="146826" y="420718"/>
                    <a:pt x="143807" y="423737"/>
                    <a:pt x="140081" y="423742"/>
                  </a:cubicBezTo>
                  <a:close/>
                  <a:moveTo>
                    <a:pt x="146831" y="302242"/>
                  </a:moveTo>
                  <a:lnTo>
                    <a:pt x="133331" y="302242"/>
                  </a:lnTo>
                  <a:lnTo>
                    <a:pt x="133331" y="274900"/>
                  </a:lnTo>
                  <a:cubicBezTo>
                    <a:pt x="135582" y="275012"/>
                    <a:pt x="137802" y="275242"/>
                    <a:pt x="140081" y="275242"/>
                  </a:cubicBezTo>
                  <a:cubicBezTo>
                    <a:pt x="142359" y="275242"/>
                    <a:pt x="144580" y="275012"/>
                    <a:pt x="146831" y="274900"/>
                  </a:cubicBezTo>
                  <a:lnTo>
                    <a:pt x="146831" y="302242"/>
                  </a:lnTo>
                  <a:close/>
                  <a:moveTo>
                    <a:pt x="140081" y="18742"/>
                  </a:moveTo>
                  <a:cubicBezTo>
                    <a:pt x="207183" y="18742"/>
                    <a:pt x="261580" y="73139"/>
                    <a:pt x="261580" y="140242"/>
                  </a:cubicBezTo>
                  <a:cubicBezTo>
                    <a:pt x="261580" y="207344"/>
                    <a:pt x="207183" y="261742"/>
                    <a:pt x="140081" y="261742"/>
                  </a:cubicBezTo>
                  <a:cubicBezTo>
                    <a:pt x="72978" y="261742"/>
                    <a:pt x="18581" y="207344"/>
                    <a:pt x="18581" y="140242"/>
                  </a:cubicBezTo>
                  <a:cubicBezTo>
                    <a:pt x="18657" y="73170"/>
                    <a:pt x="73010" y="18817"/>
                    <a:pt x="140081" y="1874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4675683" y="3082491"/>
              <a:ext cx="222749" cy="222750"/>
            </a:xfrm>
            <a:custGeom>
              <a:avLst/>
              <a:gdLst>
                <a:gd name="connsiteX0" fmla="*/ 113062 w 222749"/>
                <a:gd name="connsiteY0" fmla="*/ 221062 h 222750"/>
                <a:gd name="connsiteX1" fmla="*/ 221062 w 222749"/>
                <a:gd name="connsiteY1" fmla="*/ 113062 h 222750"/>
                <a:gd name="connsiteX2" fmla="*/ 113062 w 222749"/>
                <a:gd name="connsiteY2" fmla="*/ 5062 h 222750"/>
                <a:gd name="connsiteX3" fmla="*/ 5062 w 222749"/>
                <a:gd name="connsiteY3" fmla="*/ 113062 h 222750"/>
                <a:gd name="connsiteX4" fmla="*/ 113062 w 222749"/>
                <a:gd name="connsiteY4" fmla="*/ 221062 h 222750"/>
                <a:gd name="connsiteX5" fmla="*/ 113062 w 222749"/>
                <a:gd name="connsiteY5" fmla="*/ 18562 h 222750"/>
                <a:gd name="connsiteX6" fmla="*/ 207562 w 222749"/>
                <a:gd name="connsiteY6" fmla="*/ 113062 h 222750"/>
                <a:gd name="connsiteX7" fmla="*/ 113062 w 222749"/>
                <a:gd name="connsiteY7" fmla="*/ 207562 h 222750"/>
                <a:gd name="connsiteX8" fmla="*/ 18562 w 222749"/>
                <a:gd name="connsiteY8" fmla="*/ 113062 h 222750"/>
                <a:gd name="connsiteX9" fmla="*/ 113062 w 222749"/>
                <a:gd name="connsiteY9" fmla="*/ 18562 h 22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749" h="222750">
                  <a:moveTo>
                    <a:pt x="113062" y="221062"/>
                  </a:moveTo>
                  <a:cubicBezTo>
                    <a:pt x="172709" y="221062"/>
                    <a:pt x="221062" y="172709"/>
                    <a:pt x="221062" y="113062"/>
                  </a:cubicBezTo>
                  <a:cubicBezTo>
                    <a:pt x="221062" y="53416"/>
                    <a:pt x="172709" y="5062"/>
                    <a:pt x="113062" y="5062"/>
                  </a:cubicBezTo>
                  <a:cubicBezTo>
                    <a:pt x="53415" y="5062"/>
                    <a:pt x="5062" y="53416"/>
                    <a:pt x="5062" y="113062"/>
                  </a:cubicBezTo>
                  <a:cubicBezTo>
                    <a:pt x="5131" y="172681"/>
                    <a:pt x="53444" y="220994"/>
                    <a:pt x="113062" y="221062"/>
                  </a:cubicBezTo>
                  <a:close/>
                  <a:moveTo>
                    <a:pt x="113062" y="18562"/>
                  </a:moveTo>
                  <a:cubicBezTo>
                    <a:pt x="165253" y="18562"/>
                    <a:pt x="207562" y="60871"/>
                    <a:pt x="207562" y="113062"/>
                  </a:cubicBezTo>
                  <a:cubicBezTo>
                    <a:pt x="207562" y="165253"/>
                    <a:pt x="165253" y="207562"/>
                    <a:pt x="113062" y="207562"/>
                  </a:cubicBezTo>
                  <a:cubicBezTo>
                    <a:pt x="60871" y="207562"/>
                    <a:pt x="18562" y="165253"/>
                    <a:pt x="18562" y="113062"/>
                  </a:cubicBezTo>
                  <a:cubicBezTo>
                    <a:pt x="18621" y="60896"/>
                    <a:pt x="60896" y="18621"/>
                    <a:pt x="113062" y="1856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4708926" y="3141111"/>
              <a:ext cx="155250" cy="114750"/>
            </a:xfrm>
            <a:custGeom>
              <a:avLst/>
              <a:gdLst>
                <a:gd name="connsiteX0" fmla="*/ 79820 w 155249"/>
                <a:gd name="connsiteY0" fmla="*/ 110552 h 114750"/>
                <a:gd name="connsiteX1" fmla="*/ 153598 w 155249"/>
                <a:gd name="connsiteY1" fmla="*/ 60297 h 114750"/>
                <a:gd name="connsiteX2" fmla="*/ 154577 w 155249"/>
                <a:gd name="connsiteY2" fmla="*/ 57818 h 114750"/>
                <a:gd name="connsiteX3" fmla="*/ 153598 w 155249"/>
                <a:gd name="connsiteY3" fmla="*/ 55339 h 114750"/>
                <a:gd name="connsiteX4" fmla="*/ 50792 w 155249"/>
                <a:gd name="connsiteY4" fmla="*/ 10589 h 114750"/>
                <a:gd name="connsiteX5" fmla="*/ 6041 w 155249"/>
                <a:gd name="connsiteY5" fmla="*/ 55339 h 114750"/>
                <a:gd name="connsiteX6" fmla="*/ 5062 w 155249"/>
                <a:gd name="connsiteY6" fmla="*/ 57818 h 114750"/>
                <a:gd name="connsiteX7" fmla="*/ 6041 w 155249"/>
                <a:gd name="connsiteY7" fmla="*/ 60297 h 114750"/>
                <a:gd name="connsiteX8" fmla="*/ 79820 w 155249"/>
                <a:gd name="connsiteY8" fmla="*/ 110552 h 114750"/>
                <a:gd name="connsiteX9" fmla="*/ 79820 w 155249"/>
                <a:gd name="connsiteY9" fmla="*/ 18584 h 114750"/>
                <a:gd name="connsiteX10" fmla="*/ 140006 w 155249"/>
                <a:gd name="connsiteY10" fmla="*/ 57818 h 114750"/>
                <a:gd name="connsiteX11" fmla="*/ 53273 w 155249"/>
                <a:gd name="connsiteY11" fmla="*/ 91458 h 114750"/>
                <a:gd name="connsiteX12" fmla="*/ 19633 w 155249"/>
                <a:gd name="connsiteY12" fmla="*/ 57818 h 114750"/>
                <a:gd name="connsiteX13" fmla="*/ 79820 w 155249"/>
                <a:gd name="connsiteY13" fmla="*/ 18584 h 11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49" h="114750">
                  <a:moveTo>
                    <a:pt x="79820" y="110552"/>
                  </a:moveTo>
                  <a:cubicBezTo>
                    <a:pt x="112434" y="110655"/>
                    <a:pt x="141753" y="90684"/>
                    <a:pt x="153598" y="60297"/>
                  </a:cubicBezTo>
                  <a:lnTo>
                    <a:pt x="154577" y="57818"/>
                  </a:lnTo>
                  <a:lnTo>
                    <a:pt x="153598" y="55339"/>
                  </a:lnTo>
                  <a:cubicBezTo>
                    <a:pt x="137567" y="14593"/>
                    <a:pt x="91539" y="-5443"/>
                    <a:pt x="50792" y="10589"/>
                  </a:cubicBezTo>
                  <a:cubicBezTo>
                    <a:pt x="30310" y="18647"/>
                    <a:pt x="14100" y="34858"/>
                    <a:pt x="6041" y="55339"/>
                  </a:cubicBezTo>
                  <a:lnTo>
                    <a:pt x="5062" y="57818"/>
                  </a:lnTo>
                  <a:lnTo>
                    <a:pt x="6041" y="60297"/>
                  </a:lnTo>
                  <a:cubicBezTo>
                    <a:pt x="17887" y="90684"/>
                    <a:pt x="47205" y="110655"/>
                    <a:pt x="79820" y="110552"/>
                  </a:cubicBezTo>
                  <a:close/>
                  <a:moveTo>
                    <a:pt x="79820" y="18584"/>
                  </a:moveTo>
                  <a:cubicBezTo>
                    <a:pt x="105907" y="18502"/>
                    <a:pt x="129553" y="33916"/>
                    <a:pt x="140006" y="57818"/>
                  </a:cubicBezTo>
                  <a:cubicBezTo>
                    <a:pt x="125345" y="91058"/>
                    <a:pt x="86513" y="106119"/>
                    <a:pt x="53273" y="91458"/>
                  </a:cubicBezTo>
                  <a:cubicBezTo>
                    <a:pt x="38256" y="84834"/>
                    <a:pt x="26257" y="72835"/>
                    <a:pt x="19633" y="57818"/>
                  </a:cubicBezTo>
                  <a:cubicBezTo>
                    <a:pt x="30087" y="33916"/>
                    <a:pt x="53732" y="18502"/>
                    <a:pt x="79820" y="1858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4756683" y="3166866"/>
              <a:ext cx="60750" cy="60750"/>
            </a:xfrm>
            <a:custGeom>
              <a:avLst/>
              <a:gdLst>
                <a:gd name="connsiteX0" fmla="*/ 32062 w 60749"/>
                <a:gd name="connsiteY0" fmla="*/ 59062 h 60750"/>
                <a:gd name="connsiteX1" fmla="*/ 59062 w 60749"/>
                <a:gd name="connsiteY1" fmla="*/ 32062 h 60750"/>
                <a:gd name="connsiteX2" fmla="*/ 32062 w 60749"/>
                <a:gd name="connsiteY2" fmla="*/ 5062 h 60750"/>
                <a:gd name="connsiteX3" fmla="*/ 5062 w 60749"/>
                <a:gd name="connsiteY3" fmla="*/ 32062 h 60750"/>
                <a:gd name="connsiteX4" fmla="*/ 32062 w 60749"/>
                <a:gd name="connsiteY4" fmla="*/ 59062 h 60750"/>
                <a:gd name="connsiteX5" fmla="*/ 32062 w 60749"/>
                <a:gd name="connsiteY5" fmla="*/ 18562 h 60750"/>
                <a:gd name="connsiteX6" fmla="*/ 45562 w 60749"/>
                <a:gd name="connsiteY6" fmla="*/ 32062 h 60750"/>
                <a:gd name="connsiteX7" fmla="*/ 32062 w 60749"/>
                <a:gd name="connsiteY7" fmla="*/ 45562 h 60750"/>
                <a:gd name="connsiteX8" fmla="*/ 18562 w 60749"/>
                <a:gd name="connsiteY8" fmla="*/ 32062 h 60750"/>
                <a:gd name="connsiteX9" fmla="*/ 32062 w 60749"/>
                <a:gd name="connsiteY9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49" h="60750">
                  <a:moveTo>
                    <a:pt x="32062" y="59062"/>
                  </a:moveTo>
                  <a:cubicBezTo>
                    <a:pt x="46974" y="59062"/>
                    <a:pt x="59062" y="46974"/>
                    <a:pt x="59062" y="32062"/>
                  </a:cubicBezTo>
                  <a:cubicBezTo>
                    <a:pt x="59062" y="17151"/>
                    <a:pt x="46974" y="5062"/>
                    <a:pt x="32062" y="5062"/>
                  </a:cubicBezTo>
                  <a:cubicBezTo>
                    <a:pt x="17151" y="5062"/>
                    <a:pt x="5062" y="17151"/>
                    <a:pt x="5062" y="32062"/>
                  </a:cubicBezTo>
                  <a:cubicBezTo>
                    <a:pt x="5079" y="46967"/>
                    <a:pt x="17158" y="59045"/>
                    <a:pt x="32062" y="59062"/>
                  </a:cubicBezTo>
                  <a:close/>
                  <a:moveTo>
                    <a:pt x="32062" y="18562"/>
                  </a:moveTo>
                  <a:cubicBezTo>
                    <a:pt x="39518" y="18562"/>
                    <a:pt x="45562" y="24607"/>
                    <a:pt x="45562" y="32062"/>
                  </a:cubicBezTo>
                  <a:cubicBezTo>
                    <a:pt x="45562" y="39518"/>
                    <a:pt x="39518" y="45562"/>
                    <a:pt x="32062" y="45562"/>
                  </a:cubicBezTo>
                  <a:cubicBezTo>
                    <a:pt x="24606" y="45562"/>
                    <a:pt x="18562" y="39518"/>
                    <a:pt x="18562" y="32062"/>
                  </a:cubicBezTo>
                  <a:cubicBezTo>
                    <a:pt x="18570" y="24610"/>
                    <a:pt x="24610" y="18570"/>
                    <a:pt x="32062" y="1856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95325" y="1439913"/>
            <a:ext cx="0" cy="546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0695" y="1964770"/>
            <a:ext cx="109260" cy="10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2261" y="1741069"/>
            <a:ext cx="1102616" cy="10147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Inter" panose="02000503000000020004" charset="0"/>
              </a:rPr>
              <a:t>01</a:t>
            </a:r>
            <a:endParaRPr lang="en-US" sz="6000" b="1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cs typeface="Inter" panose="02000503000000020004" charset="0"/>
            </a:endParaRP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6292395" y="1964770"/>
            <a:ext cx="5130032" cy="3698615"/>
          </a:xfrm>
        </p:spPr>
      </p:pic>
      <p:sp>
        <p:nvSpPr>
          <p:cNvPr id="18" name="矩形 17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0314" y="2592619"/>
            <a:ext cx="419544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1"/>
                </a:solidFill>
                <a:cs typeface="Inter" panose="02000503000000020004" charset="0"/>
              </a:rPr>
              <a:t>Addressing Research Questions</a:t>
            </a:r>
            <a:r>
              <a:rPr lang="zh-CN" altLang="zh-CN" sz="2400" dirty="0">
                <a:solidFill>
                  <a:schemeClr val="accent1"/>
                </a:solidFill>
                <a:cs typeface="Inter" panose="02000503000000020004" charset="0"/>
              </a:rPr>
              <a:t> </a:t>
            </a:r>
            <a:endParaRPr lang="zh-CN" altLang="zh-CN" sz="2400" dirty="0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0314" y="3308461"/>
            <a:ext cx="4585749" cy="2651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Does lack of traffic control device influence accidents and injuries?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In which weather conditions do most injuries and accidents occur?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Does the number of years since manufacture of a car influence the accidents?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In most accidents and injuries occuring do they relate to a certain age group of drivers?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92395" y="5627385"/>
            <a:ext cx="5130032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95325" y="1439913"/>
            <a:ext cx="0" cy="546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0695" y="1964770"/>
            <a:ext cx="109260" cy="10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2261" y="1741069"/>
            <a:ext cx="1102616" cy="10147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Inter" panose="02000503000000020004" charset="0"/>
              </a:rPr>
              <a:t>02</a:t>
            </a:r>
            <a:endParaRPr lang="en-US" sz="6000" b="1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cs typeface="Inter" panose="0200050300000002000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0314" y="2592619"/>
            <a:ext cx="320294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1"/>
                </a:solidFill>
                <a:cs typeface="Inter" panose="02000503000000020004" charset="0"/>
              </a:rPr>
              <a:t>Business Understanding</a:t>
            </a:r>
            <a:endParaRPr lang="en-US" altLang="zh-CN" sz="2400" dirty="0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0314" y="3308461"/>
            <a:ext cx="4585749" cy="169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30000"/>
              </a:lnSpc>
              <a:spcAft>
                <a:spcPts val="0"/>
              </a:spcAft>
              <a:buFont typeface="+mj-lt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B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usiness understanding involves gaining a comprehensive understanding of the campaign's goals, objectives, and the broader context of the initiative. Here are key components of the business understanding: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92395" y="5627385"/>
            <a:ext cx="5130032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pic>
        <p:nvPicPr>
          <p:cNvPr id="3" name="Picture Placeholder 2" descr="pexels-jd-'s-5403208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297930" y="1738630"/>
            <a:ext cx="5110480" cy="38881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40" name="椭圆 139"/>
          <p:cNvSpPr>
            <a:spLocks noChangeAspect="1"/>
          </p:cNvSpPr>
          <p:nvPr/>
        </p:nvSpPr>
        <p:spPr>
          <a:xfrm>
            <a:off x="716892" y="2353038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1419225" y="2353310"/>
            <a:ext cx="4271010" cy="2595245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Inter" panose="02000503000000020004" charset="0"/>
              </a:rPr>
              <a:t>Stakeholder: The primary stakeholder in this scenario is the Vehicle Safety Board of Chicago. They are launching a new campaign with the goal of reducing car crashes in the city.</a:t>
            </a:r>
            <a:endParaRPr lang="zh-CN" altLang="en-US" dirty="0">
              <a:latin typeface="+mn-ea"/>
              <a:cs typeface="Inter" panose="02000503000000020004" charset="0"/>
            </a:endParaRPr>
          </a:p>
          <a:p>
            <a:endParaRPr lang="zh-CN" altLang="en-US" dirty="0">
              <a:latin typeface="+mn-ea"/>
              <a:cs typeface="Inter" panose="02000503000000020004" charset="0"/>
            </a:endParaRPr>
          </a:p>
          <a:p>
            <a:r>
              <a:rPr lang="en-US" altLang="zh-CN" dirty="0">
                <a:cs typeface="Inter" panose="02000503000000020004" charset="0"/>
                <a:sym typeface="+mn-ea"/>
              </a:rPr>
              <a:t>Buiness problem: </a:t>
            </a:r>
            <a:r>
              <a:rPr lang="zh-CN" altLang="zh-CN" dirty="0">
                <a:cs typeface="Inter" panose="02000503000000020004" charset="0"/>
                <a:sym typeface="+mn-ea"/>
              </a:rPr>
              <a:t>Build a classifier to predict the primary contributory cause of a car accident, given information about the car, the people in the car, the road conditions etc. 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  <a:p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sp>
        <p:nvSpPr>
          <p:cNvPr id="142" name="椭圆 141"/>
          <p:cNvSpPr>
            <a:spLocks noChangeAspect="1"/>
          </p:cNvSpPr>
          <p:nvPr/>
        </p:nvSpPr>
        <p:spPr>
          <a:xfrm>
            <a:off x="716892" y="1262471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1432560" y="1162050"/>
            <a:ext cx="5492750" cy="1209675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+mj-lt"/>
              <a:buNone/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 dirty="0">
                <a:latin typeface="+mn-ea"/>
                <a:cs typeface="Inter" panose="02000503000000020004" charset="0"/>
              </a:rPr>
              <a:t>Problem Statement: </a:t>
            </a:r>
            <a:r>
              <a:rPr lang="zh-CN" altLang="en-US" dirty="0">
                <a:latin typeface="+mn-ea"/>
                <a:cs typeface="Inter" panose="02000503000000020004" charset="0"/>
              </a:rPr>
              <a:t>The city of chicago main goal is to be able to come up withsolutions to help end or reduce number of accidents. The city of chicago seeks to develop a predictive model that will help indentify the major causes of accidents</a:t>
            </a:r>
            <a:endParaRPr lang="zh-CN" altLang="en-US" dirty="0">
              <a:latin typeface="+mn-ea"/>
              <a:cs typeface="Inter" panose="0200050300000002000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171690" y="1433195"/>
            <a:ext cx="4544695" cy="4333240"/>
            <a:chOff x="10240" y="2257"/>
            <a:chExt cx="7157" cy="6824"/>
          </a:xfrm>
        </p:grpSpPr>
        <p:sp>
          <p:nvSpPr>
            <p:cNvPr id="128" name="Oval 5"/>
            <p:cNvSpPr>
              <a:spLocks noChangeArrowheads="1"/>
            </p:cNvSpPr>
            <p:nvPr/>
          </p:nvSpPr>
          <p:spPr bwMode="auto">
            <a:xfrm>
              <a:off x="11914" y="4290"/>
              <a:ext cx="3834" cy="3826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en-US" b="1" dirty="0">
                <a:cs typeface="Inter" panose="02000503000000020004" charset="0"/>
              </a:endParaRPr>
            </a:p>
          </p:txBody>
        </p:sp>
        <p:sp>
          <p:nvSpPr>
            <p:cNvPr id="129" name="Oval 6"/>
            <p:cNvSpPr>
              <a:spLocks noChangeArrowheads="1"/>
            </p:cNvSpPr>
            <p:nvPr/>
          </p:nvSpPr>
          <p:spPr bwMode="auto">
            <a:xfrm>
              <a:off x="15010" y="6383"/>
              <a:ext cx="2387" cy="238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vert="horz" wrap="square" lIns="0" tIns="360000" rIns="0" bIns="0" numCol="1" anchor="ctr" anchorCtr="0" compatLnSpc="1"/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  <a:cs typeface="Inter" panose="02000503000000020004" charset="0"/>
              </a:endParaRPr>
            </a:p>
          </p:txBody>
        </p:sp>
        <p:sp>
          <p:nvSpPr>
            <p:cNvPr id="130" name="Oval 7"/>
            <p:cNvSpPr>
              <a:spLocks noChangeArrowheads="1"/>
            </p:cNvSpPr>
            <p:nvPr/>
          </p:nvSpPr>
          <p:spPr bwMode="auto">
            <a:xfrm>
              <a:off x="10240" y="6383"/>
              <a:ext cx="2388" cy="238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vert="horz" wrap="square" lIns="0" tIns="360000" rIns="0" bIns="0" numCol="1" anchor="ctr" anchorCtr="0" compatLnSpc="1"/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  <a:cs typeface="Inter" panose="02000503000000020004" charset="0"/>
              </a:endParaRPr>
            </a:p>
          </p:txBody>
        </p:sp>
        <p:sp>
          <p:nvSpPr>
            <p:cNvPr id="131" name="Oval 8"/>
            <p:cNvSpPr>
              <a:spLocks noChangeArrowheads="1"/>
            </p:cNvSpPr>
            <p:nvPr/>
          </p:nvSpPr>
          <p:spPr bwMode="auto">
            <a:xfrm>
              <a:off x="12622" y="2257"/>
              <a:ext cx="2387" cy="238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vert="horz" wrap="square" lIns="0" tIns="360000" rIns="0" bIns="0" numCol="1" anchor="ctr" anchorCtr="0" compatLnSpc="1"/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  <a:cs typeface="Inter" panose="02000503000000020004" charset="0"/>
              </a:endParaRPr>
            </a:p>
          </p:txBody>
        </p:sp>
        <p:sp>
          <p:nvSpPr>
            <p:cNvPr id="132" name="Freeform 145"/>
            <p:cNvSpPr>
              <a:spLocks noEditPoints="1"/>
            </p:cNvSpPr>
            <p:nvPr/>
          </p:nvSpPr>
          <p:spPr bwMode="auto">
            <a:xfrm>
              <a:off x="12233" y="8528"/>
              <a:ext cx="3080" cy="553"/>
            </a:xfrm>
            <a:custGeom>
              <a:avLst/>
              <a:gdLst>
                <a:gd name="T0" fmla="*/ 11 w 1950"/>
                <a:gd name="T1" fmla="*/ 56 h 350"/>
                <a:gd name="T2" fmla="*/ 51 w 1950"/>
                <a:gd name="T3" fmla="*/ 24 h 350"/>
                <a:gd name="T4" fmla="*/ 1789 w 1950"/>
                <a:gd name="T5" fmla="*/ 36 h 350"/>
                <a:gd name="T6" fmla="*/ 1835 w 1950"/>
                <a:gd name="T7" fmla="*/ 150 h 350"/>
                <a:gd name="T8" fmla="*/ 1793 w 1950"/>
                <a:gd name="T9" fmla="*/ 115 h 350"/>
                <a:gd name="T10" fmla="*/ 1828 w 1950"/>
                <a:gd name="T11" fmla="*/ 98 h 350"/>
                <a:gd name="T12" fmla="*/ 1742 w 1950"/>
                <a:gd name="T13" fmla="*/ 194 h 350"/>
                <a:gd name="T14" fmla="*/ 1702 w 1950"/>
                <a:gd name="T15" fmla="*/ 157 h 350"/>
                <a:gd name="T16" fmla="*/ 1739 w 1950"/>
                <a:gd name="T17" fmla="*/ 142 h 350"/>
                <a:gd name="T18" fmla="*/ 1654 w 1950"/>
                <a:gd name="T19" fmla="*/ 230 h 350"/>
                <a:gd name="T20" fmla="*/ 1610 w 1950"/>
                <a:gd name="T21" fmla="*/ 194 h 350"/>
                <a:gd name="T22" fmla="*/ 1646 w 1950"/>
                <a:gd name="T23" fmla="*/ 180 h 350"/>
                <a:gd name="T24" fmla="*/ 1564 w 1950"/>
                <a:gd name="T25" fmla="*/ 262 h 350"/>
                <a:gd name="T26" fmla="*/ 1516 w 1950"/>
                <a:gd name="T27" fmla="*/ 225 h 350"/>
                <a:gd name="T28" fmla="*/ 1552 w 1950"/>
                <a:gd name="T29" fmla="*/ 214 h 350"/>
                <a:gd name="T30" fmla="*/ 1469 w 1950"/>
                <a:gd name="T31" fmla="*/ 290 h 350"/>
                <a:gd name="T32" fmla="*/ 1422 w 1950"/>
                <a:gd name="T33" fmla="*/ 250 h 350"/>
                <a:gd name="T34" fmla="*/ 1460 w 1950"/>
                <a:gd name="T35" fmla="*/ 241 h 350"/>
                <a:gd name="T36" fmla="*/ 1369 w 1950"/>
                <a:gd name="T37" fmla="*/ 313 h 350"/>
                <a:gd name="T38" fmla="*/ 1327 w 1950"/>
                <a:gd name="T39" fmla="*/ 270 h 350"/>
                <a:gd name="T40" fmla="*/ 1363 w 1950"/>
                <a:gd name="T41" fmla="*/ 264 h 350"/>
                <a:gd name="T42" fmla="*/ 1275 w 1950"/>
                <a:gd name="T43" fmla="*/ 329 h 350"/>
                <a:gd name="T44" fmla="*/ 1238 w 1950"/>
                <a:gd name="T45" fmla="*/ 334 h 350"/>
                <a:gd name="T46" fmla="*/ 1264 w 1950"/>
                <a:gd name="T47" fmla="*/ 281 h 350"/>
                <a:gd name="T48" fmla="*/ 1181 w 1950"/>
                <a:gd name="T49" fmla="*/ 341 h 350"/>
                <a:gd name="T50" fmla="*/ 1140 w 1950"/>
                <a:gd name="T51" fmla="*/ 344 h 350"/>
                <a:gd name="T52" fmla="*/ 1165 w 1950"/>
                <a:gd name="T53" fmla="*/ 293 h 350"/>
                <a:gd name="T54" fmla="*/ 1085 w 1950"/>
                <a:gd name="T55" fmla="*/ 348 h 350"/>
                <a:gd name="T56" fmla="*/ 1045 w 1950"/>
                <a:gd name="T57" fmla="*/ 349 h 350"/>
                <a:gd name="T58" fmla="*/ 1065 w 1950"/>
                <a:gd name="T59" fmla="*/ 299 h 350"/>
                <a:gd name="T60" fmla="*/ 987 w 1950"/>
                <a:gd name="T61" fmla="*/ 350 h 350"/>
                <a:gd name="T62" fmla="*/ 941 w 1950"/>
                <a:gd name="T63" fmla="*/ 349 h 350"/>
                <a:gd name="T64" fmla="*/ 976 w 1950"/>
                <a:gd name="T65" fmla="*/ 300 h 350"/>
                <a:gd name="T66" fmla="*/ 875 w 1950"/>
                <a:gd name="T67" fmla="*/ 345 h 350"/>
                <a:gd name="T68" fmla="*/ 846 w 1950"/>
                <a:gd name="T69" fmla="*/ 293 h 350"/>
                <a:gd name="T70" fmla="*/ 890 w 1950"/>
                <a:gd name="T71" fmla="*/ 296 h 350"/>
                <a:gd name="T72" fmla="*/ 763 w 1950"/>
                <a:gd name="T73" fmla="*/ 333 h 350"/>
                <a:gd name="T74" fmla="*/ 761 w 1950"/>
                <a:gd name="T75" fmla="*/ 284 h 350"/>
                <a:gd name="T76" fmla="*/ 700 w 1950"/>
                <a:gd name="T77" fmla="*/ 274 h 350"/>
                <a:gd name="T78" fmla="*/ 653 w 1950"/>
                <a:gd name="T79" fmla="*/ 316 h 350"/>
                <a:gd name="T80" fmla="*/ 678 w 1950"/>
                <a:gd name="T81" fmla="*/ 270 h 350"/>
                <a:gd name="T82" fmla="*/ 588 w 1950"/>
                <a:gd name="T83" fmla="*/ 301 h 350"/>
                <a:gd name="T84" fmla="*/ 545 w 1950"/>
                <a:gd name="T85" fmla="*/ 291 h 350"/>
                <a:gd name="T86" fmla="*/ 595 w 1950"/>
                <a:gd name="T87" fmla="*/ 253 h 350"/>
                <a:gd name="T88" fmla="*/ 480 w 1950"/>
                <a:gd name="T89" fmla="*/ 273 h 350"/>
                <a:gd name="T90" fmla="*/ 471 w 1950"/>
                <a:gd name="T91" fmla="*/ 219 h 350"/>
                <a:gd name="T92" fmla="*/ 510 w 1950"/>
                <a:gd name="T93" fmla="*/ 231 h 350"/>
                <a:gd name="T94" fmla="*/ 374 w 1950"/>
                <a:gd name="T95" fmla="*/ 237 h 350"/>
                <a:gd name="T96" fmla="*/ 391 w 1950"/>
                <a:gd name="T97" fmla="*/ 191 h 350"/>
                <a:gd name="T98" fmla="*/ 308 w 1950"/>
                <a:gd name="T99" fmla="*/ 212 h 350"/>
                <a:gd name="T100" fmla="*/ 270 w 1950"/>
                <a:gd name="T101" fmla="*/ 196 h 350"/>
                <a:gd name="T102" fmla="*/ 305 w 1950"/>
                <a:gd name="T103" fmla="*/ 157 h 350"/>
                <a:gd name="T104" fmla="*/ 214 w 1950"/>
                <a:gd name="T105" fmla="*/ 170 h 350"/>
                <a:gd name="T106" fmla="*/ 173 w 1950"/>
                <a:gd name="T107" fmla="*/ 150 h 350"/>
                <a:gd name="T108" fmla="*/ 224 w 1950"/>
                <a:gd name="T109" fmla="*/ 120 h 350"/>
                <a:gd name="T110" fmla="*/ 114 w 1950"/>
                <a:gd name="T111" fmla="*/ 118 h 350"/>
                <a:gd name="T112" fmla="*/ 110 w 1950"/>
                <a:gd name="T113" fmla="*/ 59 h 350"/>
                <a:gd name="T114" fmla="*/ 149 w 1950"/>
                <a:gd name="T115" fmla="*/ 82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50" h="350">
                  <a:moveTo>
                    <a:pt x="68" y="34"/>
                  </a:moveTo>
                  <a:lnTo>
                    <a:pt x="42" y="76"/>
                  </a:lnTo>
                  <a:lnTo>
                    <a:pt x="39" y="74"/>
                  </a:lnTo>
                  <a:lnTo>
                    <a:pt x="35" y="72"/>
                  </a:lnTo>
                  <a:lnTo>
                    <a:pt x="31" y="70"/>
                  </a:lnTo>
                  <a:lnTo>
                    <a:pt x="28" y="67"/>
                  </a:lnTo>
                  <a:lnTo>
                    <a:pt x="25" y="65"/>
                  </a:lnTo>
                  <a:lnTo>
                    <a:pt x="21" y="63"/>
                  </a:lnTo>
                  <a:lnTo>
                    <a:pt x="18" y="61"/>
                  </a:lnTo>
                  <a:lnTo>
                    <a:pt x="14" y="58"/>
                  </a:lnTo>
                  <a:lnTo>
                    <a:pt x="11" y="56"/>
                  </a:lnTo>
                  <a:lnTo>
                    <a:pt x="7" y="54"/>
                  </a:lnTo>
                  <a:lnTo>
                    <a:pt x="3" y="52"/>
                  </a:lnTo>
                  <a:lnTo>
                    <a:pt x="0" y="50"/>
                  </a:lnTo>
                  <a:lnTo>
                    <a:pt x="27" y="8"/>
                  </a:lnTo>
                  <a:lnTo>
                    <a:pt x="30" y="11"/>
                  </a:lnTo>
                  <a:lnTo>
                    <a:pt x="34" y="13"/>
                  </a:lnTo>
                  <a:lnTo>
                    <a:pt x="37" y="15"/>
                  </a:lnTo>
                  <a:lnTo>
                    <a:pt x="41" y="17"/>
                  </a:lnTo>
                  <a:lnTo>
                    <a:pt x="44" y="19"/>
                  </a:lnTo>
                  <a:lnTo>
                    <a:pt x="48" y="22"/>
                  </a:lnTo>
                  <a:lnTo>
                    <a:pt x="51" y="24"/>
                  </a:lnTo>
                  <a:lnTo>
                    <a:pt x="55" y="26"/>
                  </a:lnTo>
                  <a:lnTo>
                    <a:pt x="58" y="28"/>
                  </a:lnTo>
                  <a:lnTo>
                    <a:pt x="61" y="30"/>
                  </a:lnTo>
                  <a:lnTo>
                    <a:pt x="65" y="32"/>
                  </a:lnTo>
                  <a:lnTo>
                    <a:pt x="68" y="34"/>
                  </a:lnTo>
                  <a:lnTo>
                    <a:pt x="68" y="34"/>
                  </a:lnTo>
                  <a:close/>
                  <a:moveTo>
                    <a:pt x="1945" y="61"/>
                  </a:moveTo>
                  <a:lnTo>
                    <a:pt x="1950" y="171"/>
                  </a:lnTo>
                  <a:lnTo>
                    <a:pt x="1886" y="207"/>
                  </a:lnTo>
                  <a:lnTo>
                    <a:pt x="1880" y="98"/>
                  </a:lnTo>
                  <a:lnTo>
                    <a:pt x="1789" y="36"/>
                  </a:lnTo>
                  <a:lnTo>
                    <a:pt x="1853" y="0"/>
                  </a:lnTo>
                  <a:lnTo>
                    <a:pt x="1945" y="61"/>
                  </a:lnTo>
                  <a:lnTo>
                    <a:pt x="1945" y="61"/>
                  </a:lnTo>
                  <a:close/>
                  <a:moveTo>
                    <a:pt x="1830" y="97"/>
                  </a:moveTo>
                  <a:lnTo>
                    <a:pt x="1853" y="140"/>
                  </a:lnTo>
                  <a:lnTo>
                    <a:pt x="1851" y="142"/>
                  </a:lnTo>
                  <a:lnTo>
                    <a:pt x="1848" y="143"/>
                  </a:lnTo>
                  <a:lnTo>
                    <a:pt x="1845" y="144"/>
                  </a:lnTo>
                  <a:lnTo>
                    <a:pt x="1842" y="146"/>
                  </a:lnTo>
                  <a:lnTo>
                    <a:pt x="1838" y="148"/>
                  </a:lnTo>
                  <a:lnTo>
                    <a:pt x="1835" y="150"/>
                  </a:lnTo>
                  <a:lnTo>
                    <a:pt x="1832" y="151"/>
                  </a:lnTo>
                  <a:lnTo>
                    <a:pt x="1828" y="153"/>
                  </a:lnTo>
                  <a:lnTo>
                    <a:pt x="1825" y="155"/>
                  </a:lnTo>
                  <a:lnTo>
                    <a:pt x="1822" y="156"/>
                  </a:lnTo>
                  <a:lnTo>
                    <a:pt x="1818" y="158"/>
                  </a:lnTo>
                  <a:lnTo>
                    <a:pt x="1815" y="160"/>
                  </a:lnTo>
                  <a:lnTo>
                    <a:pt x="1812" y="161"/>
                  </a:lnTo>
                  <a:lnTo>
                    <a:pt x="1809" y="163"/>
                  </a:lnTo>
                  <a:lnTo>
                    <a:pt x="1787" y="119"/>
                  </a:lnTo>
                  <a:lnTo>
                    <a:pt x="1790" y="117"/>
                  </a:lnTo>
                  <a:lnTo>
                    <a:pt x="1793" y="115"/>
                  </a:lnTo>
                  <a:lnTo>
                    <a:pt x="1797" y="114"/>
                  </a:lnTo>
                  <a:lnTo>
                    <a:pt x="1800" y="113"/>
                  </a:lnTo>
                  <a:lnTo>
                    <a:pt x="1803" y="111"/>
                  </a:lnTo>
                  <a:lnTo>
                    <a:pt x="1806" y="109"/>
                  </a:lnTo>
                  <a:lnTo>
                    <a:pt x="1810" y="108"/>
                  </a:lnTo>
                  <a:lnTo>
                    <a:pt x="1813" y="106"/>
                  </a:lnTo>
                  <a:lnTo>
                    <a:pt x="1816" y="104"/>
                  </a:lnTo>
                  <a:lnTo>
                    <a:pt x="1819" y="103"/>
                  </a:lnTo>
                  <a:lnTo>
                    <a:pt x="1822" y="101"/>
                  </a:lnTo>
                  <a:lnTo>
                    <a:pt x="1825" y="99"/>
                  </a:lnTo>
                  <a:lnTo>
                    <a:pt x="1828" y="98"/>
                  </a:lnTo>
                  <a:lnTo>
                    <a:pt x="1830" y="97"/>
                  </a:lnTo>
                  <a:lnTo>
                    <a:pt x="1830" y="97"/>
                  </a:lnTo>
                  <a:close/>
                  <a:moveTo>
                    <a:pt x="1743" y="140"/>
                  </a:moveTo>
                  <a:lnTo>
                    <a:pt x="1764" y="184"/>
                  </a:lnTo>
                  <a:lnTo>
                    <a:pt x="1762" y="185"/>
                  </a:lnTo>
                  <a:lnTo>
                    <a:pt x="1759" y="186"/>
                  </a:lnTo>
                  <a:lnTo>
                    <a:pt x="1755" y="188"/>
                  </a:lnTo>
                  <a:lnTo>
                    <a:pt x="1752" y="189"/>
                  </a:lnTo>
                  <a:lnTo>
                    <a:pt x="1748" y="191"/>
                  </a:lnTo>
                  <a:lnTo>
                    <a:pt x="1746" y="193"/>
                  </a:lnTo>
                  <a:lnTo>
                    <a:pt x="1742" y="194"/>
                  </a:lnTo>
                  <a:lnTo>
                    <a:pt x="1739" y="196"/>
                  </a:lnTo>
                  <a:lnTo>
                    <a:pt x="1735" y="197"/>
                  </a:lnTo>
                  <a:lnTo>
                    <a:pt x="1732" y="199"/>
                  </a:lnTo>
                  <a:lnTo>
                    <a:pt x="1728" y="200"/>
                  </a:lnTo>
                  <a:lnTo>
                    <a:pt x="1725" y="201"/>
                  </a:lnTo>
                  <a:lnTo>
                    <a:pt x="1722" y="203"/>
                  </a:lnTo>
                  <a:lnTo>
                    <a:pt x="1718" y="204"/>
                  </a:lnTo>
                  <a:lnTo>
                    <a:pt x="1718" y="204"/>
                  </a:lnTo>
                  <a:lnTo>
                    <a:pt x="1699" y="159"/>
                  </a:lnTo>
                  <a:lnTo>
                    <a:pt x="1699" y="159"/>
                  </a:lnTo>
                  <a:lnTo>
                    <a:pt x="1702" y="157"/>
                  </a:lnTo>
                  <a:lnTo>
                    <a:pt x="1706" y="156"/>
                  </a:lnTo>
                  <a:lnTo>
                    <a:pt x="1709" y="155"/>
                  </a:lnTo>
                  <a:lnTo>
                    <a:pt x="1712" y="153"/>
                  </a:lnTo>
                  <a:lnTo>
                    <a:pt x="1715" y="152"/>
                  </a:lnTo>
                  <a:lnTo>
                    <a:pt x="1719" y="150"/>
                  </a:lnTo>
                  <a:lnTo>
                    <a:pt x="1722" y="149"/>
                  </a:lnTo>
                  <a:lnTo>
                    <a:pt x="1725" y="147"/>
                  </a:lnTo>
                  <a:lnTo>
                    <a:pt x="1729" y="146"/>
                  </a:lnTo>
                  <a:lnTo>
                    <a:pt x="1732" y="144"/>
                  </a:lnTo>
                  <a:lnTo>
                    <a:pt x="1735" y="143"/>
                  </a:lnTo>
                  <a:lnTo>
                    <a:pt x="1739" y="142"/>
                  </a:lnTo>
                  <a:lnTo>
                    <a:pt x="1742" y="140"/>
                  </a:lnTo>
                  <a:lnTo>
                    <a:pt x="1743" y="140"/>
                  </a:lnTo>
                  <a:lnTo>
                    <a:pt x="1743" y="140"/>
                  </a:lnTo>
                  <a:close/>
                  <a:moveTo>
                    <a:pt x="1654" y="177"/>
                  </a:moveTo>
                  <a:lnTo>
                    <a:pt x="1672" y="223"/>
                  </a:lnTo>
                  <a:lnTo>
                    <a:pt x="1671" y="224"/>
                  </a:lnTo>
                  <a:lnTo>
                    <a:pt x="1667" y="225"/>
                  </a:lnTo>
                  <a:lnTo>
                    <a:pt x="1664" y="226"/>
                  </a:lnTo>
                  <a:lnTo>
                    <a:pt x="1661" y="228"/>
                  </a:lnTo>
                  <a:lnTo>
                    <a:pt x="1657" y="229"/>
                  </a:lnTo>
                  <a:lnTo>
                    <a:pt x="1654" y="230"/>
                  </a:lnTo>
                  <a:lnTo>
                    <a:pt x="1650" y="232"/>
                  </a:lnTo>
                  <a:lnTo>
                    <a:pt x="1647" y="232"/>
                  </a:lnTo>
                  <a:lnTo>
                    <a:pt x="1644" y="234"/>
                  </a:lnTo>
                  <a:lnTo>
                    <a:pt x="1640" y="235"/>
                  </a:lnTo>
                  <a:lnTo>
                    <a:pt x="1637" y="236"/>
                  </a:lnTo>
                  <a:lnTo>
                    <a:pt x="1633" y="238"/>
                  </a:lnTo>
                  <a:lnTo>
                    <a:pt x="1630" y="239"/>
                  </a:lnTo>
                  <a:lnTo>
                    <a:pt x="1626" y="240"/>
                  </a:lnTo>
                  <a:lnTo>
                    <a:pt x="1625" y="241"/>
                  </a:lnTo>
                  <a:lnTo>
                    <a:pt x="1609" y="195"/>
                  </a:lnTo>
                  <a:lnTo>
                    <a:pt x="1610" y="194"/>
                  </a:lnTo>
                  <a:lnTo>
                    <a:pt x="1613" y="193"/>
                  </a:lnTo>
                  <a:lnTo>
                    <a:pt x="1616" y="192"/>
                  </a:lnTo>
                  <a:lnTo>
                    <a:pt x="1619" y="190"/>
                  </a:lnTo>
                  <a:lnTo>
                    <a:pt x="1623" y="189"/>
                  </a:lnTo>
                  <a:lnTo>
                    <a:pt x="1626" y="188"/>
                  </a:lnTo>
                  <a:lnTo>
                    <a:pt x="1629" y="187"/>
                  </a:lnTo>
                  <a:lnTo>
                    <a:pt x="1633" y="185"/>
                  </a:lnTo>
                  <a:lnTo>
                    <a:pt x="1636" y="184"/>
                  </a:lnTo>
                  <a:lnTo>
                    <a:pt x="1640" y="183"/>
                  </a:lnTo>
                  <a:lnTo>
                    <a:pt x="1643" y="182"/>
                  </a:lnTo>
                  <a:lnTo>
                    <a:pt x="1646" y="180"/>
                  </a:lnTo>
                  <a:lnTo>
                    <a:pt x="1649" y="179"/>
                  </a:lnTo>
                  <a:lnTo>
                    <a:pt x="1653" y="178"/>
                  </a:lnTo>
                  <a:lnTo>
                    <a:pt x="1654" y="177"/>
                  </a:lnTo>
                  <a:lnTo>
                    <a:pt x="1654" y="177"/>
                  </a:lnTo>
                  <a:close/>
                  <a:moveTo>
                    <a:pt x="1562" y="210"/>
                  </a:moveTo>
                  <a:lnTo>
                    <a:pt x="1578" y="257"/>
                  </a:lnTo>
                  <a:lnTo>
                    <a:pt x="1578" y="257"/>
                  </a:lnTo>
                  <a:lnTo>
                    <a:pt x="1574" y="258"/>
                  </a:lnTo>
                  <a:lnTo>
                    <a:pt x="1571" y="260"/>
                  </a:lnTo>
                  <a:lnTo>
                    <a:pt x="1567" y="261"/>
                  </a:lnTo>
                  <a:lnTo>
                    <a:pt x="1564" y="262"/>
                  </a:lnTo>
                  <a:lnTo>
                    <a:pt x="1560" y="263"/>
                  </a:lnTo>
                  <a:lnTo>
                    <a:pt x="1557" y="264"/>
                  </a:lnTo>
                  <a:lnTo>
                    <a:pt x="1553" y="265"/>
                  </a:lnTo>
                  <a:lnTo>
                    <a:pt x="1550" y="266"/>
                  </a:lnTo>
                  <a:lnTo>
                    <a:pt x="1547" y="267"/>
                  </a:lnTo>
                  <a:lnTo>
                    <a:pt x="1543" y="268"/>
                  </a:lnTo>
                  <a:lnTo>
                    <a:pt x="1539" y="269"/>
                  </a:lnTo>
                  <a:lnTo>
                    <a:pt x="1536" y="270"/>
                  </a:lnTo>
                  <a:lnTo>
                    <a:pt x="1532" y="271"/>
                  </a:lnTo>
                  <a:lnTo>
                    <a:pt x="1530" y="272"/>
                  </a:lnTo>
                  <a:lnTo>
                    <a:pt x="1516" y="225"/>
                  </a:lnTo>
                  <a:lnTo>
                    <a:pt x="1518" y="225"/>
                  </a:lnTo>
                  <a:lnTo>
                    <a:pt x="1521" y="223"/>
                  </a:lnTo>
                  <a:lnTo>
                    <a:pt x="1525" y="222"/>
                  </a:lnTo>
                  <a:lnTo>
                    <a:pt x="1528" y="221"/>
                  </a:lnTo>
                  <a:lnTo>
                    <a:pt x="1532" y="220"/>
                  </a:lnTo>
                  <a:lnTo>
                    <a:pt x="1535" y="219"/>
                  </a:lnTo>
                  <a:lnTo>
                    <a:pt x="1539" y="218"/>
                  </a:lnTo>
                  <a:lnTo>
                    <a:pt x="1542" y="217"/>
                  </a:lnTo>
                  <a:lnTo>
                    <a:pt x="1545" y="216"/>
                  </a:lnTo>
                  <a:lnTo>
                    <a:pt x="1548" y="215"/>
                  </a:lnTo>
                  <a:lnTo>
                    <a:pt x="1552" y="214"/>
                  </a:lnTo>
                  <a:lnTo>
                    <a:pt x="1555" y="213"/>
                  </a:lnTo>
                  <a:lnTo>
                    <a:pt x="1559" y="211"/>
                  </a:lnTo>
                  <a:lnTo>
                    <a:pt x="1562" y="210"/>
                  </a:lnTo>
                  <a:lnTo>
                    <a:pt x="1562" y="210"/>
                  </a:lnTo>
                  <a:lnTo>
                    <a:pt x="1562" y="210"/>
                  </a:lnTo>
                  <a:close/>
                  <a:moveTo>
                    <a:pt x="1470" y="238"/>
                  </a:moveTo>
                  <a:lnTo>
                    <a:pt x="1482" y="286"/>
                  </a:lnTo>
                  <a:lnTo>
                    <a:pt x="1480" y="287"/>
                  </a:lnTo>
                  <a:lnTo>
                    <a:pt x="1476" y="288"/>
                  </a:lnTo>
                  <a:lnTo>
                    <a:pt x="1472" y="289"/>
                  </a:lnTo>
                  <a:lnTo>
                    <a:pt x="1469" y="290"/>
                  </a:lnTo>
                  <a:lnTo>
                    <a:pt x="1465" y="291"/>
                  </a:lnTo>
                  <a:lnTo>
                    <a:pt x="1462" y="291"/>
                  </a:lnTo>
                  <a:lnTo>
                    <a:pt x="1458" y="292"/>
                  </a:lnTo>
                  <a:lnTo>
                    <a:pt x="1454" y="293"/>
                  </a:lnTo>
                  <a:lnTo>
                    <a:pt x="1451" y="294"/>
                  </a:lnTo>
                  <a:lnTo>
                    <a:pt x="1448" y="295"/>
                  </a:lnTo>
                  <a:lnTo>
                    <a:pt x="1444" y="296"/>
                  </a:lnTo>
                  <a:lnTo>
                    <a:pt x="1441" y="296"/>
                  </a:lnTo>
                  <a:lnTo>
                    <a:pt x="1437" y="297"/>
                  </a:lnTo>
                  <a:lnTo>
                    <a:pt x="1434" y="298"/>
                  </a:lnTo>
                  <a:lnTo>
                    <a:pt x="1422" y="250"/>
                  </a:lnTo>
                  <a:lnTo>
                    <a:pt x="1425" y="250"/>
                  </a:lnTo>
                  <a:lnTo>
                    <a:pt x="1429" y="249"/>
                  </a:lnTo>
                  <a:lnTo>
                    <a:pt x="1432" y="248"/>
                  </a:lnTo>
                  <a:lnTo>
                    <a:pt x="1436" y="247"/>
                  </a:lnTo>
                  <a:lnTo>
                    <a:pt x="1439" y="246"/>
                  </a:lnTo>
                  <a:lnTo>
                    <a:pt x="1443" y="245"/>
                  </a:lnTo>
                  <a:lnTo>
                    <a:pt x="1446" y="244"/>
                  </a:lnTo>
                  <a:lnTo>
                    <a:pt x="1449" y="244"/>
                  </a:lnTo>
                  <a:lnTo>
                    <a:pt x="1453" y="243"/>
                  </a:lnTo>
                  <a:lnTo>
                    <a:pt x="1456" y="242"/>
                  </a:lnTo>
                  <a:lnTo>
                    <a:pt x="1460" y="241"/>
                  </a:lnTo>
                  <a:lnTo>
                    <a:pt x="1463" y="240"/>
                  </a:lnTo>
                  <a:lnTo>
                    <a:pt x="1467" y="239"/>
                  </a:lnTo>
                  <a:lnTo>
                    <a:pt x="1470" y="238"/>
                  </a:lnTo>
                  <a:lnTo>
                    <a:pt x="1470" y="238"/>
                  </a:lnTo>
                  <a:close/>
                  <a:moveTo>
                    <a:pt x="1375" y="261"/>
                  </a:moveTo>
                  <a:lnTo>
                    <a:pt x="1385" y="309"/>
                  </a:lnTo>
                  <a:lnTo>
                    <a:pt x="1383" y="310"/>
                  </a:lnTo>
                  <a:lnTo>
                    <a:pt x="1380" y="310"/>
                  </a:lnTo>
                  <a:lnTo>
                    <a:pt x="1376" y="311"/>
                  </a:lnTo>
                  <a:lnTo>
                    <a:pt x="1373" y="312"/>
                  </a:lnTo>
                  <a:lnTo>
                    <a:pt x="1369" y="313"/>
                  </a:lnTo>
                  <a:lnTo>
                    <a:pt x="1365" y="313"/>
                  </a:lnTo>
                  <a:lnTo>
                    <a:pt x="1362" y="314"/>
                  </a:lnTo>
                  <a:lnTo>
                    <a:pt x="1358" y="315"/>
                  </a:lnTo>
                  <a:lnTo>
                    <a:pt x="1354" y="316"/>
                  </a:lnTo>
                  <a:lnTo>
                    <a:pt x="1351" y="316"/>
                  </a:lnTo>
                  <a:lnTo>
                    <a:pt x="1348" y="317"/>
                  </a:lnTo>
                  <a:lnTo>
                    <a:pt x="1344" y="318"/>
                  </a:lnTo>
                  <a:lnTo>
                    <a:pt x="1340" y="318"/>
                  </a:lnTo>
                  <a:lnTo>
                    <a:pt x="1337" y="319"/>
                  </a:lnTo>
                  <a:lnTo>
                    <a:pt x="1336" y="319"/>
                  </a:lnTo>
                  <a:lnTo>
                    <a:pt x="1327" y="270"/>
                  </a:lnTo>
                  <a:lnTo>
                    <a:pt x="1328" y="270"/>
                  </a:lnTo>
                  <a:lnTo>
                    <a:pt x="1331" y="270"/>
                  </a:lnTo>
                  <a:lnTo>
                    <a:pt x="1335" y="269"/>
                  </a:lnTo>
                  <a:lnTo>
                    <a:pt x="1338" y="268"/>
                  </a:lnTo>
                  <a:lnTo>
                    <a:pt x="1342" y="268"/>
                  </a:lnTo>
                  <a:lnTo>
                    <a:pt x="1345" y="267"/>
                  </a:lnTo>
                  <a:lnTo>
                    <a:pt x="1349" y="266"/>
                  </a:lnTo>
                  <a:lnTo>
                    <a:pt x="1352" y="266"/>
                  </a:lnTo>
                  <a:lnTo>
                    <a:pt x="1355" y="265"/>
                  </a:lnTo>
                  <a:lnTo>
                    <a:pt x="1359" y="264"/>
                  </a:lnTo>
                  <a:lnTo>
                    <a:pt x="1363" y="264"/>
                  </a:lnTo>
                  <a:lnTo>
                    <a:pt x="1366" y="263"/>
                  </a:lnTo>
                  <a:lnTo>
                    <a:pt x="1370" y="262"/>
                  </a:lnTo>
                  <a:lnTo>
                    <a:pt x="1373" y="262"/>
                  </a:lnTo>
                  <a:lnTo>
                    <a:pt x="1375" y="261"/>
                  </a:lnTo>
                  <a:lnTo>
                    <a:pt x="1375" y="261"/>
                  </a:lnTo>
                  <a:close/>
                  <a:moveTo>
                    <a:pt x="1280" y="279"/>
                  </a:moveTo>
                  <a:lnTo>
                    <a:pt x="1287" y="327"/>
                  </a:lnTo>
                  <a:lnTo>
                    <a:pt x="1286" y="327"/>
                  </a:lnTo>
                  <a:lnTo>
                    <a:pt x="1283" y="328"/>
                  </a:lnTo>
                  <a:lnTo>
                    <a:pt x="1279" y="329"/>
                  </a:lnTo>
                  <a:lnTo>
                    <a:pt x="1275" y="329"/>
                  </a:lnTo>
                  <a:lnTo>
                    <a:pt x="1272" y="330"/>
                  </a:lnTo>
                  <a:lnTo>
                    <a:pt x="1268" y="330"/>
                  </a:lnTo>
                  <a:lnTo>
                    <a:pt x="1264" y="331"/>
                  </a:lnTo>
                  <a:lnTo>
                    <a:pt x="1260" y="331"/>
                  </a:lnTo>
                  <a:lnTo>
                    <a:pt x="1257" y="332"/>
                  </a:lnTo>
                  <a:lnTo>
                    <a:pt x="1253" y="332"/>
                  </a:lnTo>
                  <a:lnTo>
                    <a:pt x="1250" y="333"/>
                  </a:lnTo>
                  <a:lnTo>
                    <a:pt x="1246" y="333"/>
                  </a:lnTo>
                  <a:lnTo>
                    <a:pt x="1243" y="334"/>
                  </a:lnTo>
                  <a:lnTo>
                    <a:pt x="1239" y="334"/>
                  </a:lnTo>
                  <a:lnTo>
                    <a:pt x="1238" y="334"/>
                  </a:lnTo>
                  <a:lnTo>
                    <a:pt x="1232" y="286"/>
                  </a:lnTo>
                  <a:lnTo>
                    <a:pt x="1232" y="286"/>
                  </a:lnTo>
                  <a:lnTo>
                    <a:pt x="1236" y="285"/>
                  </a:lnTo>
                  <a:lnTo>
                    <a:pt x="1240" y="285"/>
                  </a:lnTo>
                  <a:lnTo>
                    <a:pt x="1243" y="284"/>
                  </a:lnTo>
                  <a:lnTo>
                    <a:pt x="1247" y="284"/>
                  </a:lnTo>
                  <a:lnTo>
                    <a:pt x="1250" y="283"/>
                  </a:lnTo>
                  <a:lnTo>
                    <a:pt x="1253" y="283"/>
                  </a:lnTo>
                  <a:lnTo>
                    <a:pt x="1257" y="282"/>
                  </a:lnTo>
                  <a:lnTo>
                    <a:pt x="1261" y="282"/>
                  </a:lnTo>
                  <a:lnTo>
                    <a:pt x="1264" y="281"/>
                  </a:lnTo>
                  <a:lnTo>
                    <a:pt x="1268" y="281"/>
                  </a:lnTo>
                  <a:lnTo>
                    <a:pt x="1271" y="280"/>
                  </a:lnTo>
                  <a:lnTo>
                    <a:pt x="1275" y="280"/>
                  </a:lnTo>
                  <a:lnTo>
                    <a:pt x="1279" y="279"/>
                  </a:lnTo>
                  <a:lnTo>
                    <a:pt x="1280" y="279"/>
                  </a:lnTo>
                  <a:lnTo>
                    <a:pt x="1280" y="279"/>
                  </a:lnTo>
                  <a:close/>
                  <a:moveTo>
                    <a:pt x="1184" y="291"/>
                  </a:moveTo>
                  <a:lnTo>
                    <a:pt x="1188" y="340"/>
                  </a:lnTo>
                  <a:lnTo>
                    <a:pt x="1188" y="340"/>
                  </a:lnTo>
                  <a:lnTo>
                    <a:pt x="1184" y="341"/>
                  </a:lnTo>
                  <a:lnTo>
                    <a:pt x="1181" y="341"/>
                  </a:lnTo>
                  <a:lnTo>
                    <a:pt x="1177" y="341"/>
                  </a:lnTo>
                  <a:lnTo>
                    <a:pt x="1173" y="342"/>
                  </a:lnTo>
                  <a:lnTo>
                    <a:pt x="1169" y="342"/>
                  </a:lnTo>
                  <a:lnTo>
                    <a:pt x="1166" y="342"/>
                  </a:lnTo>
                  <a:lnTo>
                    <a:pt x="1162" y="343"/>
                  </a:lnTo>
                  <a:lnTo>
                    <a:pt x="1158" y="343"/>
                  </a:lnTo>
                  <a:lnTo>
                    <a:pt x="1155" y="343"/>
                  </a:lnTo>
                  <a:lnTo>
                    <a:pt x="1151" y="344"/>
                  </a:lnTo>
                  <a:lnTo>
                    <a:pt x="1148" y="344"/>
                  </a:lnTo>
                  <a:lnTo>
                    <a:pt x="1144" y="344"/>
                  </a:lnTo>
                  <a:lnTo>
                    <a:pt x="1140" y="344"/>
                  </a:lnTo>
                  <a:lnTo>
                    <a:pt x="1139" y="345"/>
                  </a:lnTo>
                  <a:lnTo>
                    <a:pt x="1135" y="295"/>
                  </a:lnTo>
                  <a:lnTo>
                    <a:pt x="1136" y="295"/>
                  </a:lnTo>
                  <a:lnTo>
                    <a:pt x="1140" y="295"/>
                  </a:lnTo>
                  <a:lnTo>
                    <a:pt x="1144" y="295"/>
                  </a:lnTo>
                  <a:lnTo>
                    <a:pt x="1147" y="294"/>
                  </a:lnTo>
                  <a:lnTo>
                    <a:pt x="1151" y="294"/>
                  </a:lnTo>
                  <a:lnTo>
                    <a:pt x="1154" y="294"/>
                  </a:lnTo>
                  <a:lnTo>
                    <a:pt x="1158" y="293"/>
                  </a:lnTo>
                  <a:lnTo>
                    <a:pt x="1161" y="293"/>
                  </a:lnTo>
                  <a:lnTo>
                    <a:pt x="1165" y="293"/>
                  </a:lnTo>
                  <a:lnTo>
                    <a:pt x="1169" y="292"/>
                  </a:lnTo>
                  <a:lnTo>
                    <a:pt x="1172" y="292"/>
                  </a:lnTo>
                  <a:lnTo>
                    <a:pt x="1176" y="292"/>
                  </a:lnTo>
                  <a:lnTo>
                    <a:pt x="1179" y="291"/>
                  </a:lnTo>
                  <a:lnTo>
                    <a:pt x="1183" y="291"/>
                  </a:lnTo>
                  <a:lnTo>
                    <a:pt x="1184" y="291"/>
                  </a:lnTo>
                  <a:lnTo>
                    <a:pt x="1184" y="291"/>
                  </a:lnTo>
                  <a:close/>
                  <a:moveTo>
                    <a:pt x="1086" y="298"/>
                  </a:moveTo>
                  <a:lnTo>
                    <a:pt x="1089" y="348"/>
                  </a:lnTo>
                  <a:lnTo>
                    <a:pt x="1088" y="348"/>
                  </a:lnTo>
                  <a:lnTo>
                    <a:pt x="1085" y="348"/>
                  </a:lnTo>
                  <a:lnTo>
                    <a:pt x="1081" y="348"/>
                  </a:lnTo>
                  <a:lnTo>
                    <a:pt x="1078" y="348"/>
                  </a:lnTo>
                  <a:lnTo>
                    <a:pt x="1074" y="348"/>
                  </a:lnTo>
                  <a:lnTo>
                    <a:pt x="1070" y="348"/>
                  </a:lnTo>
                  <a:lnTo>
                    <a:pt x="1067" y="349"/>
                  </a:lnTo>
                  <a:lnTo>
                    <a:pt x="1063" y="349"/>
                  </a:lnTo>
                  <a:lnTo>
                    <a:pt x="1059" y="349"/>
                  </a:lnTo>
                  <a:lnTo>
                    <a:pt x="1055" y="349"/>
                  </a:lnTo>
                  <a:lnTo>
                    <a:pt x="1052" y="349"/>
                  </a:lnTo>
                  <a:lnTo>
                    <a:pt x="1048" y="349"/>
                  </a:lnTo>
                  <a:lnTo>
                    <a:pt x="1045" y="349"/>
                  </a:lnTo>
                  <a:lnTo>
                    <a:pt x="1041" y="349"/>
                  </a:lnTo>
                  <a:lnTo>
                    <a:pt x="1039" y="349"/>
                  </a:lnTo>
                  <a:lnTo>
                    <a:pt x="1038" y="300"/>
                  </a:lnTo>
                  <a:lnTo>
                    <a:pt x="1040" y="300"/>
                  </a:lnTo>
                  <a:lnTo>
                    <a:pt x="1043" y="300"/>
                  </a:lnTo>
                  <a:lnTo>
                    <a:pt x="1047" y="300"/>
                  </a:lnTo>
                  <a:lnTo>
                    <a:pt x="1051" y="300"/>
                  </a:lnTo>
                  <a:lnTo>
                    <a:pt x="1054" y="299"/>
                  </a:lnTo>
                  <a:lnTo>
                    <a:pt x="1058" y="299"/>
                  </a:lnTo>
                  <a:lnTo>
                    <a:pt x="1061" y="299"/>
                  </a:lnTo>
                  <a:lnTo>
                    <a:pt x="1065" y="299"/>
                  </a:lnTo>
                  <a:lnTo>
                    <a:pt x="1068" y="299"/>
                  </a:lnTo>
                  <a:lnTo>
                    <a:pt x="1072" y="299"/>
                  </a:lnTo>
                  <a:lnTo>
                    <a:pt x="1076" y="299"/>
                  </a:lnTo>
                  <a:lnTo>
                    <a:pt x="1079" y="299"/>
                  </a:lnTo>
                  <a:lnTo>
                    <a:pt x="1083" y="298"/>
                  </a:lnTo>
                  <a:lnTo>
                    <a:pt x="1086" y="298"/>
                  </a:lnTo>
                  <a:lnTo>
                    <a:pt x="1086" y="298"/>
                  </a:lnTo>
                  <a:lnTo>
                    <a:pt x="1086" y="298"/>
                  </a:lnTo>
                  <a:close/>
                  <a:moveTo>
                    <a:pt x="989" y="300"/>
                  </a:moveTo>
                  <a:lnTo>
                    <a:pt x="989" y="350"/>
                  </a:lnTo>
                  <a:lnTo>
                    <a:pt x="987" y="350"/>
                  </a:lnTo>
                  <a:lnTo>
                    <a:pt x="983" y="350"/>
                  </a:lnTo>
                  <a:lnTo>
                    <a:pt x="979" y="349"/>
                  </a:lnTo>
                  <a:lnTo>
                    <a:pt x="975" y="349"/>
                  </a:lnTo>
                  <a:lnTo>
                    <a:pt x="970" y="349"/>
                  </a:lnTo>
                  <a:lnTo>
                    <a:pt x="966" y="349"/>
                  </a:lnTo>
                  <a:lnTo>
                    <a:pt x="962" y="349"/>
                  </a:lnTo>
                  <a:lnTo>
                    <a:pt x="958" y="349"/>
                  </a:lnTo>
                  <a:lnTo>
                    <a:pt x="954" y="349"/>
                  </a:lnTo>
                  <a:lnTo>
                    <a:pt x="950" y="349"/>
                  </a:lnTo>
                  <a:lnTo>
                    <a:pt x="946" y="349"/>
                  </a:lnTo>
                  <a:lnTo>
                    <a:pt x="941" y="349"/>
                  </a:lnTo>
                  <a:lnTo>
                    <a:pt x="939" y="348"/>
                  </a:lnTo>
                  <a:lnTo>
                    <a:pt x="941" y="299"/>
                  </a:lnTo>
                  <a:lnTo>
                    <a:pt x="943" y="299"/>
                  </a:lnTo>
                  <a:lnTo>
                    <a:pt x="947" y="299"/>
                  </a:lnTo>
                  <a:lnTo>
                    <a:pt x="951" y="299"/>
                  </a:lnTo>
                  <a:lnTo>
                    <a:pt x="955" y="299"/>
                  </a:lnTo>
                  <a:lnTo>
                    <a:pt x="959" y="300"/>
                  </a:lnTo>
                  <a:lnTo>
                    <a:pt x="963" y="300"/>
                  </a:lnTo>
                  <a:lnTo>
                    <a:pt x="967" y="300"/>
                  </a:lnTo>
                  <a:lnTo>
                    <a:pt x="971" y="300"/>
                  </a:lnTo>
                  <a:lnTo>
                    <a:pt x="976" y="300"/>
                  </a:lnTo>
                  <a:lnTo>
                    <a:pt x="980" y="300"/>
                  </a:lnTo>
                  <a:lnTo>
                    <a:pt x="984" y="300"/>
                  </a:lnTo>
                  <a:lnTo>
                    <a:pt x="987" y="300"/>
                  </a:lnTo>
                  <a:lnTo>
                    <a:pt x="989" y="300"/>
                  </a:lnTo>
                  <a:lnTo>
                    <a:pt x="989" y="300"/>
                  </a:lnTo>
                  <a:close/>
                  <a:moveTo>
                    <a:pt x="892" y="297"/>
                  </a:moveTo>
                  <a:lnTo>
                    <a:pt x="889" y="346"/>
                  </a:lnTo>
                  <a:lnTo>
                    <a:pt x="887" y="346"/>
                  </a:lnTo>
                  <a:lnTo>
                    <a:pt x="883" y="346"/>
                  </a:lnTo>
                  <a:lnTo>
                    <a:pt x="879" y="345"/>
                  </a:lnTo>
                  <a:lnTo>
                    <a:pt x="875" y="345"/>
                  </a:lnTo>
                  <a:lnTo>
                    <a:pt x="871" y="345"/>
                  </a:lnTo>
                  <a:lnTo>
                    <a:pt x="866" y="344"/>
                  </a:lnTo>
                  <a:lnTo>
                    <a:pt x="862" y="344"/>
                  </a:lnTo>
                  <a:lnTo>
                    <a:pt x="858" y="344"/>
                  </a:lnTo>
                  <a:lnTo>
                    <a:pt x="854" y="343"/>
                  </a:lnTo>
                  <a:lnTo>
                    <a:pt x="850" y="343"/>
                  </a:lnTo>
                  <a:lnTo>
                    <a:pt x="846" y="343"/>
                  </a:lnTo>
                  <a:lnTo>
                    <a:pt x="842" y="342"/>
                  </a:lnTo>
                  <a:lnTo>
                    <a:pt x="840" y="342"/>
                  </a:lnTo>
                  <a:lnTo>
                    <a:pt x="844" y="293"/>
                  </a:lnTo>
                  <a:lnTo>
                    <a:pt x="846" y="293"/>
                  </a:lnTo>
                  <a:lnTo>
                    <a:pt x="850" y="293"/>
                  </a:lnTo>
                  <a:lnTo>
                    <a:pt x="854" y="294"/>
                  </a:lnTo>
                  <a:lnTo>
                    <a:pt x="858" y="294"/>
                  </a:lnTo>
                  <a:lnTo>
                    <a:pt x="862" y="294"/>
                  </a:lnTo>
                  <a:lnTo>
                    <a:pt x="866" y="295"/>
                  </a:lnTo>
                  <a:lnTo>
                    <a:pt x="870" y="295"/>
                  </a:lnTo>
                  <a:lnTo>
                    <a:pt x="874" y="295"/>
                  </a:lnTo>
                  <a:lnTo>
                    <a:pt x="878" y="296"/>
                  </a:lnTo>
                  <a:lnTo>
                    <a:pt x="882" y="296"/>
                  </a:lnTo>
                  <a:lnTo>
                    <a:pt x="886" y="296"/>
                  </a:lnTo>
                  <a:lnTo>
                    <a:pt x="890" y="296"/>
                  </a:lnTo>
                  <a:lnTo>
                    <a:pt x="892" y="297"/>
                  </a:lnTo>
                  <a:lnTo>
                    <a:pt x="892" y="297"/>
                  </a:lnTo>
                  <a:close/>
                  <a:moveTo>
                    <a:pt x="796" y="288"/>
                  </a:moveTo>
                  <a:lnTo>
                    <a:pt x="790" y="337"/>
                  </a:lnTo>
                  <a:lnTo>
                    <a:pt x="788" y="337"/>
                  </a:lnTo>
                  <a:lnTo>
                    <a:pt x="784" y="336"/>
                  </a:lnTo>
                  <a:lnTo>
                    <a:pt x="780" y="336"/>
                  </a:lnTo>
                  <a:lnTo>
                    <a:pt x="775" y="335"/>
                  </a:lnTo>
                  <a:lnTo>
                    <a:pt x="771" y="335"/>
                  </a:lnTo>
                  <a:lnTo>
                    <a:pt x="767" y="334"/>
                  </a:lnTo>
                  <a:lnTo>
                    <a:pt x="763" y="333"/>
                  </a:lnTo>
                  <a:lnTo>
                    <a:pt x="759" y="333"/>
                  </a:lnTo>
                  <a:lnTo>
                    <a:pt x="755" y="332"/>
                  </a:lnTo>
                  <a:lnTo>
                    <a:pt x="751" y="332"/>
                  </a:lnTo>
                  <a:lnTo>
                    <a:pt x="747" y="331"/>
                  </a:lnTo>
                  <a:lnTo>
                    <a:pt x="743" y="331"/>
                  </a:lnTo>
                  <a:lnTo>
                    <a:pt x="740" y="330"/>
                  </a:lnTo>
                  <a:lnTo>
                    <a:pt x="748" y="282"/>
                  </a:lnTo>
                  <a:lnTo>
                    <a:pt x="750" y="282"/>
                  </a:lnTo>
                  <a:lnTo>
                    <a:pt x="754" y="283"/>
                  </a:lnTo>
                  <a:lnTo>
                    <a:pt x="757" y="283"/>
                  </a:lnTo>
                  <a:lnTo>
                    <a:pt x="761" y="284"/>
                  </a:lnTo>
                  <a:lnTo>
                    <a:pt x="765" y="284"/>
                  </a:lnTo>
                  <a:lnTo>
                    <a:pt x="770" y="285"/>
                  </a:lnTo>
                  <a:lnTo>
                    <a:pt x="774" y="285"/>
                  </a:lnTo>
                  <a:lnTo>
                    <a:pt x="778" y="286"/>
                  </a:lnTo>
                  <a:lnTo>
                    <a:pt x="782" y="286"/>
                  </a:lnTo>
                  <a:lnTo>
                    <a:pt x="786" y="287"/>
                  </a:lnTo>
                  <a:lnTo>
                    <a:pt x="789" y="288"/>
                  </a:lnTo>
                  <a:lnTo>
                    <a:pt x="793" y="288"/>
                  </a:lnTo>
                  <a:lnTo>
                    <a:pt x="796" y="288"/>
                  </a:lnTo>
                  <a:lnTo>
                    <a:pt x="796" y="288"/>
                  </a:lnTo>
                  <a:close/>
                  <a:moveTo>
                    <a:pt x="700" y="274"/>
                  </a:moveTo>
                  <a:lnTo>
                    <a:pt x="691" y="322"/>
                  </a:lnTo>
                  <a:lnTo>
                    <a:pt x="689" y="322"/>
                  </a:lnTo>
                  <a:lnTo>
                    <a:pt x="685" y="321"/>
                  </a:lnTo>
                  <a:lnTo>
                    <a:pt x="681" y="321"/>
                  </a:lnTo>
                  <a:lnTo>
                    <a:pt x="677" y="320"/>
                  </a:lnTo>
                  <a:lnTo>
                    <a:pt x="673" y="319"/>
                  </a:lnTo>
                  <a:lnTo>
                    <a:pt x="669" y="319"/>
                  </a:lnTo>
                  <a:lnTo>
                    <a:pt x="665" y="318"/>
                  </a:lnTo>
                  <a:lnTo>
                    <a:pt x="661" y="317"/>
                  </a:lnTo>
                  <a:lnTo>
                    <a:pt x="656" y="316"/>
                  </a:lnTo>
                  <a:lnTo>
                    <a:pt x="653" y="316"/>
                  </a:lnTo>
                  <a:lnTo>
                    <a:pt x="649" y="315"/>
                  </a:lnTo>
                  <a:lnTo>
                    <a:pt x="645" y="314"/>
                  </a:lnTo>
                  <a:lnTo>
                    <a:pt x="642" y="313"/>
                  </a:lnTo>
                  <a:lnTo>
                    <a:pt x="652" y="265"/>
                  </a:lnTo>
                  <a:lnTo>
                    <a:pt x="654" y="265"/>
                  </a:lnTo>
                  <a:lnTo>
                    <a:pt x="658" y="266"/>
                  </a:lnTo>
                  <a:lnTo>
                    <a:pt x="662" y="267"/>
                  </a:lnTo>
                  <a:lnTo>
                    <a:pt x="666" y="268"/>
                  </a:lnTo>
                  <a:lnTo>
                    <a:pt x="670" y="269"/>
                  </a:lnTo>
                  <a:lnTo>
                    <a:pt x="674" y="269"/>
                  </a:lnTo>
                  <a:lnTo>
                    <a:pt x="678" y="270"/>
                  </a:lnTo>
                  <a:lnTo>
                    <a:pt x="682" y="271"/>
                  </a:lnTo>
                  <a:lnTo>
                    <a:pt x="686" y="272"/>
                  </a:lnTo>
                  <a:lnTo>
                    <a:pt x="690" y="272"/>
                  </a:lnTo>
                  <a:lnTo>
                    <a:pt x="694" y="273"/>
                  </a:lnTo>
                  <a:lnTo>
                    <a:pt x="698" y="274"/>
                  </a:lnTo>
                  <a:lnTo>
                    <a:pt x="700" y="274"/>
                  </a:lnTo>
                  <a:lnTo>
                    <a:pt x="700" y="274"/>
                  </a:lnTo>
                  <a:close/>
                  <a:moveTo>
                    <a:pt x="604" y="255"/>
                  </a:moveTo>
                  <a:lnTo>
                    <a:pt x="593" y="303"/>
                  </a:lnTo>
                  <a:lnTo>
                    <a:pt x="592" y="302"/>
                  </a:lnTo>
                  <a:lnTo>
                    <a:pt x="588" y="301"/>
                  </a:lnTo>
                  <a:lnTo>
                    <a:pt x="584" y="300"/>
                  </a:lnTo>
                  <a:lnTo>
                    <a:pt x="580" y="299"/>
                  </a:lnTo>
                  <a:lnTo>
                    <a:pt x="576" y="299"/>
                  </a:lnTo>
                  <a:lnTo>
                    <a:pt x="572" y="298"/>
                  </a:lnTo>
                  <a:lnTo>
                    <a:pt x="568" y="297"/>
                  </a:lnTo>
                  <a:lnTo>
                    <a:pt x="564" y="296"/>
                  </a:lnTo>
                  <a:lnTo>
                    <a:pt x="560" y="294"/>
                  </a:lnTo>
                  <a:lnTo>
                    <a:pt x="556" y="293"/>
                  </a:lnTo>
                  <a:lnTo>
                    <a:pt x="552" y="292"/>
                  </a:lnTo>
                  <a:lnTo>
                    <a:pt x="548" y="291"/>
                  </a:lnTo>
                  <a:lnTo>
                    <a:pt x="545" y="291"/>
                  </a:lnTo>
                  <a:lnTo>
                    <a:pt x="557" y="243"/>
                  </a:lnTo>
                  <a:lnTo>
                    <a:pt x="560" y="244"/>
                  </a:lnTo>
                  <a:lnTo>
                    <a:pt x="564" y="245"/>
                  </a:lnTo>
                  <a:lnTo>
                    <a:pt x="568" y="246"/>
                  </a:lnTo>
                  <a:lnTo>
                    <a:pt x="572" y="247"/>
                  </a:lnTo>
                  <a:lnTo>
                    <a:pt x="576" y="248"/>
                  </a:lnTo>
                  <a:lnTo>
                    <a:pt x="580" y="249"/>
                  </a:lnTo>
                  <a:lnTo>
                    <a:pt x="584" y="250"/>
                  </a:lnTo>
                  <a:lnTo>
                    <a:pt x="588" y="251"/>
                  </a:lnTo>
                  <a:lnTo>
                    <a:pt x="591" y="252"/>
                  </a:lnTo>
                  <a:lnTo>
                    <a:pt x="595" y="253"/>
                  </a:lnTo>
                  <a:lnTo>
                    <a:pt x="599" y="254"/>
                  </a:lnTo>
                  <a:lnTo>
                    <a:pt x="603" y="255"/>
                  </a:lnTo>
                  <a:lnTo>
                    <a:pt x="604" y="255"/>
                  </a:lnTo>
                  <a:lnTo>
                    <a:pt x="604" y="255"/>
                  </a:lnTo>
                  <a:close/>
                  <a:moveTo>
                    <a:pt x="510" y="231"/>
                  </a:moveTo>
                  <a:lnTo>
                    <a:pt x="497" y="278"/>
                  </a:lnTo>
                  <a:lnTo>
                    <a:pt x="496" y="277"/>
                  </a:lnTo>
                  <a:lnTo>
                    <a:pt x="492" y="276"/>
                  </a:lnTo>
                  <a:lnTo>
                    <a:pt x="488" y="275"/>
                  </a:lnTo>
                  <a:lnTo>
                    <a:pt x="484" y="274"/>
                  </a:lnTo>
                  <a:lnTo>
                    <a:pt x="480" y="273"/>
                  </a:lnTo>
                  <a:lnTo>
                    <a:pt x="476" y="272"/>
                  </a:lnTo>
                  <a:lnTo>
                    <a:pt x="472" y="270"/>
                  </a:lnTo>
                  <a:lnTo>
                    <a:pt x="468" y="269"/>
                  </a:lnTo>
                  <a:lnTo>
                    <a:pt x="464" y="268"/>
                  </a:lnTo>
                  <a:lnTo>
                    <a:pt x="460" y="267"/>
                  </a:lnTo>
                  <a:lnTo>
                    <a:pt x="456" y="265"/>
                  </a:lnTo>
                  <a:lnTo>
                    <a:pt x="452" y="264"/>
                  </a:lnTo>
                  <a:lnTo>
                    <a:pt x="449" y="263"/>
                  </a:lnTo>
                  <a:lnTo>
                    <a:pt x="464" y="216"/>
                  </a:lnTo>
                  <a:lnTo>
                    <a:pt x="467" y="217"/>
                  </a:lnTo>
                  <a:lnTo>
                    <a:pt x="471" y="219"/>
                  </a:lnTo>
                  <a:lnTo>
                    <a:pt x="475" y="220"/>
                  </a:lnTo>
                  <a:lnTo>
                    <a:pt x="479" y="221"/>
                  </a:lnTo>
                  <a:lnTo>
                    <a:pt x="483" y="222"/>
                  </a:lnTo>
                  <a:lnTo>
                    <a:pt x="487" y="223"/>
                  </a:lnTo>
                  <a:lnTo>
                    <a:pt x="490" y="225"/>
                  </a:lnTo>
                  <a:lnTo>
                    <a:pt x="494" y="226"/>
                  </a:lnTo>
                  <a:lnTo>
                    <a:pt x="498" y="227"/>
                  </a:lnTo>
                  <a:lnTo>
                    <a:pt x="502" y="228"/>
                  </a:lnTo>
                  <a:lnTo>
                    <a:pt x="506" y="229"/>
                  </a:lnTo>
                  <a:lnTo>
                    <a:pt x="510" y="230"/>
                  </a:lnTo>
                  <a:lnTo>
                    <a:pt x="510" y="231"/>
                  </a:lnTo>
                  <a:lnTo>
                    <a:pt x="510" y="231"/>
                  </a:lnTo>
                  <a:close/>
                  <a:moveTo>
                    <a:pt x="418" y="201"/>
                  </a:moveTo>
                  <a:lnTo>
                    <a:pt x="402" y="247"/>
                  </a:lnTo>
                  <a:lnTo>
                    <a:pt x="401" y="247"/>
                  </a:lnTo>
                  <a:lnTo>
                    <a:pt x="397" y="246"/>
                  </a:lnTo>
                  <a:lnTo>
                    <a:pt x="393" y="245"/>
                  </a:lnTo>
                  <a:lnTo>
                    <a:pt x="390" y="243"/>
                  </a:lnTo>
                  <a:lnTo>
                    <a:pt x="386" y="242"/>
                  </a:lnTo>
                  <a:lnTo>
                    <a:pt x="382" y="240"/>
                  </a:lnTo>
                  <a:lnTo>
                    <a:pt x="378" y="239"/>
                  </a:lnTo>
                  <a:lnTo>
                    <a:pt x="374" y="237"/>
                  </a:lnTo>
                  <a:lnTo>
                    <a:pt x="370" y="236"/>
                  </a:lnTo>
                  <a:lnTo>
                    <a:pt x="366" y="234"/>
                  </a:lnTo>
                  <a:lnTo>
                    <a:pt x="362" y="233"/>
                  </a:lnTo>
                  <a:lnTo>
                    <a:pt x="358" y="232"/>
                  </a:lnTo>
                  <a:lnTo>
                    <a:pt x="355" y="231"/>
                  </a:lnTo>
                  <a:lnTo>
                    <a:pt x="372" y="184"/>
                  </a:lnTo>
                  <a:lnTo>
                    <a:pt x="376" y="186"/>
                  </a:lnTo>
                  <a:lnTo>
                    <a:pt x="380" y="187"/>
                  </a:lnTo>
                  <a:lnTo>
                    <a:pt x="384" y="189"/>
                  </a:lnTo>
                  <a:lnTo>
                    <a:pt x="387" y="190"/>
                  </a:lnTo>
                  <a:lnTo>
                    <a:pt x="391" y="191"/>
                  </a:lnTo>
                  <a:lnTo>
                    <a:pt x="395" y="193"/>
                  </a:lnTo>
                  <a:lnTo>
                    <a:pt x="398" y="194"/>
                  </a:lnTo>
                  <a:lnTo>
                    <a:pt x="402" y="196"/>
                  </a:lnTo>
                  <a:lnTo>
                    <a:pt x="406" y="197"/>
                  </a:lnTo>
                  <a:lnTo>
                    <a:pt x="410" y="198"/>
                  </a:lnTo>
                  <a:lnTo>
                    <a:pt x="414" y="200"/>
                  </a:lnTo>
                  <a:lnTo>
                    <a:pt x="418" y="201"/>
                  </a:lnTo>
                  <a:lnTo>
                    <a:pt x="418" y="201"/>
                  </a:lnTo>
                  <a:lnTo>
                    <a:pt x="418" y="201"/>
                  </a:lnTo>
                  <a:close/>
                  <a:moveTo>
                    <a:pt x="327" y="167"/>
                  </a:moveTo>
                  <a:lnTo>
                    <a:pt x="308" y="212"/>
                  </a:lnTo>
                  <a:lnTo>
                    <a:pt x="308" y="212"/>
                  </a:lnTo>
                  <a:lnTo>
                    <a:pt x="304" y="210"/>
                  </a:lnTo>
                  <a:lnTo>
                    <a:pt x="301" y="209"/>
                  </a:lnTo>
                  <a:lnTo>
                    <a:pt x="297" y="207"/>
                  </a:lnTo>
                  <a:lnTo>
                    <a:pt x="293" y="205"/>
                  </a:lnTo>
                  <a:lnTo>
                    <a:pt x="289" y="204"/>
                  </a:lnTo>
                  <a:lnTo>
                    <a:pt x="286" y="203"/>
                  </a:lnTo>
                  <a:lnTo>
                    <a:pt x="282" y="201"/>
                  </a:lnTo>
                  <a:lnTo>
                    <a:pt x="278" y="199"/>
                  </a:lnTo>
                  <a:lnTo>
                    <a:pt x="274" y="198"/>
                  </a:lnTo>
                  <a:lnTo>
                    <a:pt x="270" y="196"/>
                  </a:lnTo>
                  <a:lnTo>
                    <a:pt x="266" y="194"/>
                  </a:lnTo>
                  <a:lnTo>
                    <a:pt x="262" y="193"/>
                  </a:lnTo>
                  <a:lnTo>
                    <a:pt x="262" y="193"/>
                  </a:lnTo>
                  <a:lnTo>
                    <a:pt x="283" y="147"/>
                  </a:lnTo>
                  <a:lnTo>
                    <a:pt x="283" y="147"/>
                  </a:lnTo>
                  <a:lnTo>
                    <a:pt x="286" y="149"/>
                  </a:lnTo>
                  <a:lnTo>
                    <a:pt x="290" y="151"/>
                  </a:lnTo>
                  <a:lnTo>
                    <a:pt x="293" y="152"/>
                  </a:lnTo>
                  <a:lnTo>
                    <a:pt x="297" y="154"/>
                  </a:lnTo>
                  <a:lnTo>
                    <a:pt x="301" y="156"/>
                  </a:lnTo>
                  <a:lnTo>
                    <a:pt x="305" y="157"/>
                  </a:lnTo>
                  <a:lnTo>
                    <a:pt x="309" y="159"/>
                  </a:lnTo>
                  <a:lnTo>
                    <a:pt x="312" y="160"/>
                  </a:lnTo>
                  <a:lnTo>
                    <a:pt x="316" y="162"/>
                  </a:lnTo>
                  <a:lnTo>
                    <a:pt x="320" y="164"/>
                  </a:lnTo>
                  <a:lnTo>
                    <a:pt x="324" y="165"/>
                  </a:lnTo>
                  <a:lnTo>
                    <a:pt x="327" y="167"/>
                  </a:lnTo>
                  <a:lnTo>
                    <a:pt x="327" y="167"/>
                  </a:lnTo>
                  <a:lnTo>
                    <a:pt x="327" y="167"/>
                  </a:lnTo>
                  <a:close/>
                  <a:moveTo>
                    <a:pt x="238" y="127"/>
                  </a:moveTo>
                  <a:lnTo>
                    <a:pt x="217" y="172"/>
                  </a:lnTo>
                  <a:lnTo>
                    <a:pt x="214" y="170"/>
                  </a:lnTo>
                  <a:lnTo>
                    <a:pt x="210" y="168"/>
                  </a:lnTo>
                  <a:lnTo>
                    <a:pt x="206" y="166"/>
                  </a:lnTo>
                  <a:lnTo>
                    <a:pt x="202" y="165"/>
                  </a:lnTo>
                  <a:lnTo>
                    <a:pt x="199" y="163"/>
                  </a:lnTo>
                  <a:lnTo>
                    <a:pt x="195" y="161"/>
                  </a:lnTo>
                  <a:lnTo>
                    <a:pt x="192" y="159"/>
                  </a:lnTo>
                  <a:lnTo>
                    <a:pt x="188" y="157"/>
                  </a:lnTo>
                  <a:lnTo>
                    <a:pt x="184" y="155"/>
                  </a:lnTo>
                  <a:lnTo>
                    <a:pt x="180" y="153"/>
                  </a:lnTo>
                  <a:lnTo>
                    <a:pt x="176" y="151"/>
                  </a:lnTo>
                  <a:lnTo>
                    <a:pt x="173" y="150"/>
                  </a:lnTo>
                  <a:lnTo>
                    <a:pt x="172" y="149"/>
                  </a:lnTo>
                  <a:lnTo>
                    <a:pt x="195" y="106"/>
                  </a:lnTo>
                  <a:lnTo>
                    <a:pt x="195" y="106"/>
                  </a:lnTo>
                  <a:lnTo>
                    <a:pt x="199" y="108"/>
                  </a:lnTo>
                  <a:lnTo>
                    <a:pt x="202" y="110"/>
                  </a:lnTo>
                  <a:lnTo>
                    <a:pt x="206" y="112"/>
                  </a:lnTo>
                  <a:lnTo>
                    <a:pt x="210" y="113"/>
                  </a:lnTo>
                  <a:lnTo>
                    <a:pt x="213" y="115"/>
                  </a:lnTo>
                  <a:lnTo>
                    <a:pt x="217" y="117"/>
                  </a:lnTo>
                  <a:lnTo>
                    <a:pt x="221" y="118"/>
                  </a:lnTo>
                  <a:lnTo>
                    <a:pt x="224" y="120"/>
                  </a:lnTo>
                  <a:lnTo>
                    <a:pt x="228" y="122"/>
                  </a:lnTo>
                  <a:lnTo>
                    <a:pt x="231" y="124"/>
                  </a:lnTo>
                  <a:lnTo>
                    <a:pt x="235" y="126"/>
                  </a:lnTo>
                  <a:lnTo>
                    <a:pt x="238" y="127"/>
                  </a:lnTo>
                  <a:lnTo>
                    <a:pt x="238" y="127"/>
                  </a:lnTo>
                  <a:close/>
                  <a:moveTo>
                    <a:pt x="152" y="83"/>
                  </a:moveTo>
                  <a:lnTo>
                    <a:pt x="128" y="126"/>
                  </a:lnTo>
                  <a:lnTo>
                    <a:pt x="125" y="124"/>
                  </a:lnTo>
                  <a:lnTo>
                    <a:pt x="122" y="122"/>
                  </a:lnTo>
                  <a:lnTo>
                    <a:pt x="118" y="120"/>
                  </a:lnTo>
                  <a:lnTo>
                    <a:pt x="114" y="118"/>
                  </a:lnTo>
                  <a:lnTo>
                    <a:pt x="110" y="116"/>
                  </a:lnTo>
                  <a:lnTo>
                    <a:pt x="107" y="115"/>
                  </a:lnTo>
                  <a:lnTo>
                    <a:pt x="103" y="113"/>
                  </a:lnTo>
                  <a:lnTo>
                    <a:pt x="99" y="110"/>
                  </a:lnTo>
                  <a:lnTo>
                    <a:pt x="96" y="108"/>
                  </a:lnTo>
                  <a:lnTo>
                    <a:pt x="93" y="106"/>
                  </a:lnTo>
                  <a:lnTo>
                    <a:pt x="89" y="104"/>
                  </a:lnTo>
                  <a:lnTo>
                    <a:pt x="85" y="102"/>
                  </a:lnTo>
                  <a:lnTo>
                    <a:pt x="85" y="102"/>
                  </a:lnTo>
                  <a:lnTo>
                    <a:pt x="110" y="59"/>
                  </a:lnTo>
                  <a:lnTo>
                    <a:pt x="110" y="59"/>
                  </a:lnTo>
                  <a:lnTo>
                    <a:pt x="113" y="61"/>
                  </a:lnTo>
                  <a:lnTo>
                    <a:pt x="117" y="63"/>
                  </a:lnTo>
                  <a:lnTo>
                    <a:pt x="121" y="66"/>
                  </a:lnTo>
                  <a:lnTo>
                    <a:pt x="124" y="68"/>
                  </a:lnTo>
                  <a:lnTo>
                    <a:pt x="127" y="70"/>
                  </a:lnTo>
                  <a:lnTo>
                    <a:pt x="131" y="72"/>
                  </a:lnTo>
                  <a:lnTo>
                    <a:pt x="134" y="74"/>
                  </a:lnTo>
                  <a:lnTo>
                    <a:pt x="138" y="76"/>
                  </a:lnTo>
                  <a:lnTo>
                    <a:pt x="142" y="78"/>
                  </a:lnTo>
                  <a:lnTo>
                    <a:pt x="145" y="80"/>
                  </a:lnTo>
                  <a:lnTo>
                    <a:pt x="149" y="82"/>
                  </a:lnTo>
                  <a:lnTo>
                    <a:pt x="152" y="83"/>
                  </a:lnTo>
                  <a:lnTo>
                    <a:pt x="152" y="8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Inter" panose="02000503000000020004" charset="0"/>
              </a:endParaRPr>
            </a:p>
          </p:txBody>
        </p:sp>
        <p:sp>
          <p:nvSpPr>
            <p:cNvPr id="133" name="Freeform 146"/>
            <p:cNvSpPr>
              <a:spLocks noEditPoints="1"/>
            </p:cNvSpPr>
            <p:nvPr/>
          </p:nvSpPr>
          <p:spPr bwMode="auto">
            <a:xfrm>
              <a:off x="10816" y="3706"/>
              <a:ext cx="1598" cy="2592"/>
            </a:xfrm>
            <a:custGeom>
              <a:avLst/>
              <a:gdLst>
                <a:gd name="T0" fmla="*/ 968 w 1012"/>
                <a:gd name="T1" fmla="*/ 12 h 1641"/>
                <a:gd name="T2" fmla="*/ 999 w 1012"/>
                <a:gd name="T3" fmla="*/ 51 h 1641"/>
                <a:gd name="T4" fmla="*/ 970 w 1012"/>
                <a:gd name="T5" fmla="*/ 68 h 1641"/>
                <a:gd name="T6" fmla="*/ 197 w 1012"/>
                <a:gd name="T7" fmla="*/ 1518 h 1641"/>
                <a:gd name="T8" fmla="*/ 75 w 1012"/>
                <a:gd name="T9" fmla="*/ 1511 h 1641"/>
                <a:gd name="T10" fmla="*/ 78 w 1012"/>
                <a:gd name="T11" fmla="*/ 1465 h 1641"/>
                <a:gd name="T12" fmla="*/ 126 w 1012"/>
                <a:gd name="T13" fmla="*/ 1491 h 1641"/>
                <a:gd name="T14" fmla="*/ 131 w 1012"/>
                <a:gd name="T15" fmla="*/ 1418 h 1641"/>
                <a:gd name="T16" fmla="*/ 85 w 1012"/>
                <a:gd name="T17" fmla="*/ 1382 h 1641"/>
                <a:gd name="T18" fmla="*/ 134 w 1012"/>
                <a:gd name="T19" fmla="*/ 1380 h 1641"/>
                <a:gd name="T20" fmla="*/ 131 w 1012"/>
                <a:gd name="T21" fmla="*/ 1418 h 1641"/>
                <a:gd name="T22" fmla="*/ 97 w 1012"/>
                <a:gd name="T23" fmla="*/ 1293 h 1641"/>
                <a:gd name="T24" fmla="*/ 149 w 1012"/>
                <a:gd name="T25" fmla="*/ 1279 h 1641"/>
                <a:gd name="T26" fmla="*/ 142 w 1012"/>
                <a:gd name="T27" fmla="*/ 1322 h 1641"/>
                <a:gd name="T28" fmla="*/ 115 w 1012"/>
                <a:gd name="T29" fmla="*/ 1198 h 1641"/>
                <a:gd name="T30" fmla="*/ 169 w 1012"/>
                <a:gd name="T31" fmla="*/ 1179 h 1641"/>
                <a:gd name="T32" fmla="*/ 162 w 1012"/>
                <a:gd name="T33" fmla="*/ 1215 h 1641"/>
                <a:gd name="T34" fmla="*/ 133 w 1012"/>
                <a:gd name="T35" fmla="*/ 1118 h 1641"/>
                <a:gd name="T36" fmla="*/ 145 w 1012"/>
                <a:gd name="T37" fmla="*/ 1075 h 1641"/>
                <a:gd name="T38" fmla="*/ 187 w 1012"/>
                <a:gd name="T39" fmla="*/ 1110 h 1641"/>
                <a:gd name="T40" fmla="*/ 208 w 1012"/>
                <a:gd name="T41" fmla="*/ 1039 h 1641"/>
                <a:gd name="T42" fmla="*/ 172 w 1012"/>
                <a:gd name="T43" fmla="*/ 990 h 1641"/>
                <a:gd name="T44" fmla="*/ 217 w 1012"/>
                <a:gd name="T45" fmla="*/ 1013 h 1641"/>
                <a:gd name="T46" fmla="*/ 240 w 1012"/>
                <a:gd name="T47" fmla="*/ 947 h 1641"/>
                <a:gd name="T48" fmla="*/ 206 w 1012"/>
                <a:gd name="T49" fmla="*/ 900 h 1641"/>
                <a:gd name="T50" fmla="*/ 254 w 1012"/>
                <a:gd name="T51" fmla="*/ 911 h 1641"/>
                <a:gd name="T52" fmla="*/ 240 w 1012"/>
                <a:gd name="T53" fmla="*/ 947 h 1641"/>
                <a:gd name="T54" fmla="*/ 241 w 1012"/>
                <a:gd name="T55" fmla="*/ 818 h 1641"/>
                <a:gd name="T56" fmla="*/ 295 w 1012"/>
                <a:gd name="T57" fmla="*/ 819 h 1641"/>
                <a:gd name="T58" fmla="*/ 277 w 1012"/>
                <a:gd name="T59" fmla="*/ 858 h 1641"/>
                <a:gd name="T60" fmla="*/ 283 w 1012"/>
                <a:gd name="T61" fmla="*/ 732 h 1641"/>
                <a:gd name="T62" fmla="*/ 342 w 1012"/>
                <a:gd name="T63" fmla="*/ 728 h 1641"/>
                <a:gd name="T64" fmla="*/ 324 w 1012"/>
                <a:gd name="T65" fmla="*/ 761 h 1641"/>
                <a:gd name="T66" fmla="*/ 327 w 1012"/>
                <a:gd name="T67" fmla="*/ 655 h 1641"/>
                <a:gd name="T68" fmla="*/ 349 w 1012"/>
                <a:gd name="T69" fmla="*/ 618 h 1641"/>
                <a:gd name="T70" fmla="*/ 372 w 1012"/>
                <a:gd name="T71" fmla="*/ 673 h 1641"/>
                <a:gd name="T72" fmla="*/ 377 w 1012"/>
                <a:gd name="T73" fmla="*/ 574 h 1641"/>
                <a:gd name="T74" fmla="*/ 402 w 1012"/>
                <a:gd name="T75" fmla="*/ 537 h 1641"/>
                <a:gd name="T76" fmla="*/ 430 w 1012"/>
                <a:gd name="T77" fmla="*/ 582 h 1641"/>
                <a:gd name="T78" fmla="*/ 472 w 1012"/>
                <a:gd name="T79" fmla="*/ 523 h 1641"/>
                <a:gd name="T80" fmla="*/ 455 w 1012"/>
                <a:gd name="T81" fmla="*/ 465 h 1641"/>
                <a:gd name="T82" fmla="*/ 490 w 1012"/>
                <a:gd name="T83" fmla="*/ 501 h 1641"/>
                <a:gd name="T84" fmla="*/ 532 w 1012"/>
                <a:gd name="T85" fmla="*/ 447 h 1641"/>
                <a:gd name="T86" fmla="*/ 516 w 1012"/>
                <a:gd name="T87" fmla="*/ 391 h 1641"/>
                <a:gd name="T88" fmla="*/ 558 w 1012"/>
                <a:gd name="T89" fmla="*/ 417 h 1641"/>
                <a:gd name="T90" fmla="*/ 532 w 1012"/>
                <a:gd name="T91" fmla="*/ 447 h 1641"/>
                <a:gd name="T92" fmla="*/ 575 w 1012"/>
                <a:gd name="T93" fmla="*/ 325 h 1641"/>
                <a:gd name="T94" fmla="*/ 626 w 1012"/>
                <a:gd name="T95" fmla="*/ 343 h 1641"/>
                <a:gd name="T96" fmla="*/ 596 w 1012"/>
                <a:gd name="T97" fmla="*/ 375 h 1641"/>
                <a:gd name="T98" fmla="*/ 644 w 1012"/>
                <a:gd name="T99" fmla="*/ 257 h 1641"/>
                <a:gd name="T100" fmla="*/ 699 w 1012"/>
                <a:gd name="T101" fmla="*/ 272 h 1641"/>
                <a:gd name="T102" fmla="*/ 672 w 1012"/>
                <a:gd name="T103" fmla="*/ 297 h 1641"/>
                <a:gd name="T104" fmla="*/ 705 w 1012"/>
                <a:gd name="T105" fmla="*/ 201 h 1641"/>
                <a:gd name="T106" fmla="*/ 739 w 1012"/>
                <a:gd name="T107" fmla="*/ 172 h 1641"/>
                <a:gd name="T108" fmla="*/ 754 w 1012"/>
                <a:gd name="T109" fmla="*/ 224 h 1641"/>
                <a:gd name="T110" fmla="*/ 811 w 1012"/>
                <a:gd name="T111" fmla="*/ 178 h 1641"/>
                <a:gd name="T112" fmla="*/ 810 w 1012"/>
                <a:gd name="T113" fmla="*/ 117 h 1641"/>
                <a:gd name="T114" fmla="*/ 834 w 1012"/>
                <a:gd name="T115" fmla="*/ 161 h 1641"/>
                <a:gd name="T116" fmla="*/ 889 w 1012"/>
                <a:gd name="T117" fmla="*/ 121 h 1641"/>
                <a:gd name="T118" fmla="*/ 891 w 1012"/>
                <a:gd name="T119" fmla="*/ 60 h 1641"/>
                <a:gd name="T120" fmla="*/ 912 w 1012"/>
                <a:gd name="T121" fmla="*/ 106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2" h="1641">
                  <a:moveTo>
                    <a:pt x="970" y="68"/>
                  </a:moveTo>
                  <a:lnTo>
                    <a:pt x="945" y="26"/>
                  </a:lnTo>
                  <a:lnTo>
                    <a:pt x="948" y="23"/>
                  </a:lnTo>
                  <a:lnTo>
                    <a:pt x="955" y="20"/>
                  </a:lnTo>
                  <a:lnTo>
                    <a:pt x="961" y="16"/>
                  </a:lnTo>
                  <a:lnTo>
                    <a:pt x="968" y="12"/>
                  </a:lnTo>
                  <a:lnTo>
                    <a:pt x="974" y="8"/>
                  </a:lnTo>
                  <a:lnTo>
                    <a:pt x="981" y="4"/>
                  </a:lnTo>
                  <a:lnTo>
                    <a:pt x="988" y="0"/>
                  </a:lnTo>
                  <a:lnTo>
                    <a:pt x="1012" y="43"/>
                  </a:lnTo>
                  <a:lnTo>
                    <a:pt x="1006" y="47"/>
                  </a:lnTo>
                  <a:lnTo>
                    <a:pt x="999" y="51"/>
                  </a:lnTo>
                  <a:lnTo>
                    <a:pt x="993" y="54"/>
                  </a:lnTo>
                  <a:lnTo>
                    <a:pt x="987" y="58"/>
                  </a:lnTo>
                  <a:lnTo>
                    <a:pt x="980" y="62"/>
                  </a:lnTo>
                  <a:lnTo>
                    <a:pt x="974" y="66"/>
                  </a:lnTo>
                  <a:lnTo>
                    <a:pt x="970" y="68"/>
                  </a:lnTo>
                  <a:lnTo>
                    <a:pt x="970" y="68"/>
                  </a:lnTo>
                  <a:close/>
                  <a:moveTo>
                    <a:pt x="99" y="1641"/>
                  </a:moveTo>
                  <a:lnTo>
                    <a:pt x="0" y="1592"/>
                  </a:lnTo>
                  <a:lnTo>
                    <a:pt x="0" y="1518"/>
                  </a:lnTo>
                  <a:lnTo>
                    <a:pt x="91" y="1563"/>
                  </a:lnTo>
                  <a:lnTo>
                    <a:pt x="107" y="1563"/>
                  </a:lnTo>
                  <a:lnTo>
                    <a:pt x="197" y="1518"/>
                  </a:lnTo>
                  <a:lnTo>
                    <a:pt x="197" y="1592"/>
                  </a:lnTo>
                  <a:lnTo>
                    <a:pt x="99" y="1641"/>
                  </a:lnTo>
                  <a:lnTo>
                    <a:pt x="99" y="1641"/>
                  </a:lnTo>
                  <a:close/>
                  <a:moveTo>
                    <a:pt x="125" y="1515"/>
                  </a:moveTo>
                  <a:lnTo>
                    <a:pt x="75" y="1513"/>
                  </a:lnTo>
                  <a:lnTo>
                    <a:pt x="75" y="1511"/>
                  </a:lnTo>
                  <a:lnTo>
                    <a:pt x="76" y="1503"/>
                  </a:lnTo>
                  <a:lnTo>
                    <a:pt x="76" y="1495"/>
                  </a:lnTo>
                  <a:lnTo>
                    <a:pt x="77" y="1488"/>
                  </a:lnTo>
                  <a:lnTo>
                    <a:pt x="77" y="1480"/>
                  </a:lnTo>
                  <a:lnTo>
                    <a:pt x="77" y="1473"/>
                  </a:lnTo>
                  <a:lnTo>
                    <a:pt x="78" y="1465"/>
                  </a:lnTo>
                  <a:lnTo>
                    <a:pt x="78" y="1463"/>
                  </a:lnTo>
                  <a:lnTo>
                    <a:pt x="127" y="1466"/>
                  </a:lnTo>
                  <a:lnTo>
                    <a:pt x="127" y="1468"/>
                  </a:lnTo>
                  <a:lnTo>
                    <a:pt x="127" y="1476"/>
                  </a:lnTo>
                  <a:lnTo>
                    <a:pt x="126" y="1483"/>
                  </a:lnTo>
                  <a:lnTo>
                    <a:pt x="126" y="1491"/>
                  </a:lnTo>
                  <a:lnTo>
                    <a:pt x="126" y="1498"/>
                  </a:lnTo>
                  <a:lnTo>
                    <a:pt x="125" y="1505"/>
                  </a:lnTo>
                  <a:lnTo>
                    <a:pt x="125" y="1513"/>
                  </a:lnTo>
                  <a:lnTo>
                    <a:pt x="125" y="1515"/>
                  </a:lnTo>
                  <a:lnTo>
                    <a:pt x="125" y="1515"/>
                  </a:lnTo>
                  <a:close/>
                  <a:moveTo>
                    <a:pt x="131" y="1418"/>
                  </a:moveTo>
                  <a:lnTo>
                    <a:pt x="82" y="1413"/>
                  </a:lnTo>
                  <a:lnTo>
                    <a:pt x="82" y="1412"/>
                  </a:lnTo>
                  <a:lnTo>
                    <a:pt x="83" y="1405"/>
                  </a:lnTo>
                  <a:lnTo>
                    <a:pt x="83" y="1398"/>
                  </a:lnTo>
                  <a:lnTo>
                    <a:pt x="84" y="1390"/>
                  </a:lnTo>
                  <a:lnTo>
                    <a:pt x="85" y="1382"/>
                  </a:lnTo>
                  <a:lnTo>
                    <a:pt x="86" y="1375"/>
                  </a:lnTo>
                  <a:lnTo>
                    <a:pt x="87" y="1368"/>
                  </a:lnTo>
                  <a:lnTo>
                    <a:pt x="87" y="1364"/>
                  </a:lnTo>
                  <a:lnTo>
                    <a:pt x="136" y="1370"/>
                  </a:lnTo>
                  <a:lnTo>
                    <a:pt x="135" y="1373"/>
                  </a:lnTo>
                  <a:lnTo>
                    <a:pt x="134" y="1380"/>
                  </a:lnTo>
                  <a:lnTo>
                    <a:pt x="134" y="1388"/>
                  </a:lnTo>
                  <a:lnTo>
                    <a:pt x="133" y="1395"/>
                  </a:lnTo>
                  <a:lnTo>
                    <a:pt x="132" y="1403"/>
                  </a:lnTo>
                  <a:lnTo>
                    <a:pt x="131" y="1410"/>
                  </a:lnTo>
                  <a:lnTo>
                    <a:pt x="131" y="1417"/>
                  </a:lnTo>
                  <a:lnTo>
                    <a:pt x="131" y="1418"/>
                  </a:lnTo>
                  <a:lnTo>
                    <a:pt x="131" y="1418"/>
                  </a:lnTo>
                  <a:close/>
                  <a:moveTo>
                    <a:pt x="142" y="1322"/>
                  </a:moveTo>
                  <a:lnTo>
                    <a:pt x="94" y="1315"/>
                  </a:lnTo>
                  <a:lnTo>
                    <a:pt x="95" y="1308"/>
                  </a:lnTo>
                  <a:lnTo>
                    <a:pt x="96" y="1301"/>
                  </a:lnTo>
                  <a:lnTo>
                    <a:pt x="97" y="1293"/>
                  </a:lnTo>
                  <a:lnTo>
                    <a:pt x="98" y="1286"/>
                  </a:lnTo>
                  <a:lnTo>
                    <a:pt x="99" y="1278"/>
                  </a:lnTo>
                  <a:lnTo>
                    <a:pt x="100" y="1271"/>
                  </a:lnTo>
                  <a:lnTo>
                    <a:pt x="101" y="1265"/>
                  </a:lnTo>
                  <a:lnTo>
                    <a:pt x="150" y="1274"/>
                  </a:lnTo>
                  <a:lnTo>
                    <a:pt x="149" y="1279"/>
                  </a:lnTo>
                  <a:lnTo>
                    <a:pt x="148" y="1287"/>
                  </a:lnTo>
                  <a:lnTo>
                    <a:pt x="147" y="1294"/>
                  </a:lnTo>
                  <a:lnTo>
                    <a:pt x="145" y="1301"/>
                  </a:lnTo>
                  <a:lnTo>
                    <a:pt x="144" y="1308"/>
                  </a:lnTo>
                  <a:lnTo>
                    <a:pt x="143" y="1316"/>
                  </a:lnTo>
                  <a:lnTo>
                    <a:pt x="142" y="1322"/>
                  </a:lnTo>
                  <a:lnTo>
                    <a:pt x="142" y="1322"/>
                  </a:lnTo>
                  <a:close/>
                  <a:moveTo>
                    <a:pt x="159" y="1227"/>
                  </a:moveTo>
                  <a:lnTo>
                    <a:pt x="111" y="1216"/>
                  </a:lnTo>
                  <a:lnTo>
                    <a:pt x="112" y="1212"/>
                  </a:lnTo>
                  <a:lnTo>
                    <a:pt x="113" y="1205"/>
                  </a:lnTo>
                  <a:lnTo>
                    <a:pt x="115" y="1198"/>
                  </a:lnTo>
                  <a:lnTo>
                    <a:pt x="116" y="1190"/>
                  </a:lnTo>
                  <a:lnTo>
                    <a:pt x="118" y="1183"/>
                  </a:lnTo>
                  <a:lnTo>
                    <a:pt x="120" y="1176"/>
                  </a:lnTo>
                  <a:lnTo>
                    <a:pt x="121" y="1169"/>
                  </a:lnTo>
                  <a:lnTo>
                    <a:pt x="121" y="1168"/>
                  </a:lnTo>
                  <a:lnTo>
                    <a:pt x="169" y="1179"/>
                  </a:lnTo>
                  <a:lnTo>
                    <a:pt x="169" y="1179"/>
                  </a:lnTo>
                  <a:lnTo>
                    <a:pt x="167" y="1187"/>
                  </a:lnTo>
                  <a:lnTo>
                    <a:pt x="166" y="1194"/>
                  </a:lnTo>
                  <a:lnTo>
                    <a:pt x="164" y="1201"/>
                  </a:lnTo>
                  <a:lnTo>
                    <a:pt x="163" y="1208"/>
                  </a:lnTo>
                  <a:lnTo>
                    <a:pt x="162" y="1215"/>
                  </a:lnTo>
                  <a:lnTo>
                    <a:pt x="160" y="1222"/>
                  </a:lnTo>
                  <a:lnTo>
                    <a:pt x="159" y="1227"/>
                  </a:lnTo>
                  <a:lnTo>
                    <a:pt x="159" y="1227"/>
                  </a:lnTo>
                  <a:close/>
                  <a:moveTo>
                    <a:pt x="181" y="1132"/>
                  </a:moveTo>
                  <a:lnTo>
                    <a:pt x="133" y="1119"/>
                  </a:lnTo>
                  <a:lnTo>
                    <a:pt x="133" y="1118"/>
                  </a:lnTo>
                  <a:lnTo>
                    <a:pt x="135" y="1110"/>
                  </a:lnTo>
                  <a:lnTo>
                    <a:pt x="137" y="1104"/>
                  </a:lnTo>
                  <a:lnTo>
                    <a:pt x="139" y="1096"/>
                  </a:lnTo>
                  <a:lnTo>
                    <a:pt x="141" y="1089"/>
                  </a:lnTo>
                  <a:lnTo>
                    <a:pt x="143" y="1082"/>
                  </a:lnTo>
                  <a:lnTo>
                    <a:pt x="145" y="1075"/>
                  </a:lnTo>
                  <a:lnTo>
                    <a:pt x="147" y="1071"/>
                  </a:lnTo>
                  <a:lnTo>
                    <a:pt x="194" y="1085"/>
                  </a:lnTo>
                  <a:lnTo>
                    <a:pt x="193" y="1088"/>
                  </a:lnTo>
                  <a:lnTo>
                    <a:pt x="191" y="1095"/>
                  </a:lnTo>
                  <a:lnTo>
                    <a:pt x="189" y="1102"/>
                  </a:lnTo>
                  <a:lnTo>
                    <a:pt x="187" y="1110"/>
                  </a:lnTo>
                  <a:lnTo>
                    <a:pt x="185" y="1116"/>
                  </a:lnTo>
                  <a:lnTo>
                    <a:pt x="183" y="1123"/>
                  </a:lnTo>
                  <a:lnTo>
                    <a:pt x="181" y="1130"/>
                  </a:lnTo>
                  <a:lnTo>
                    <a:pt x="181" y="1132"/>
                  </a:lnTo>
                  <a:lnTo>
                    <a:pt x="181" y="1132"/>
                  </a:lnTo>
                  <a:close/>
                  <a:moveTo>
                    <a:pt x="208" y="1039"/>
                  </a:moveTo>
                  <a:lnTo>
                    <a:pt x="161" y="1023"/>
                  </a:lnTo>
                  <a:lnTo>
                    <a:pt x="163" y="1018"/>
                  </a:lnTo>
                  <a:lnTo>
                    <a:pt x="165" y="1011"/>
                  </a:lnTo>
                  <a:lnTo>
                    <a:pt x="167" y="1004"/>
                  </a:lnTo>
                  <a:lnTo>
                    <a:pt x="170" y="997"/>
                  </a:lnTo>
                  <a:lnTo>
                    <a:pt x="172" y="990"/>
                  </a:lnTo>
                  <a:lnTo>
                    <a:pt x="175" y="983"/>
                  </a:lnTo>
                  <a:lnTo>
                    <a:pt x="177" y="977"/>
                  </a:lnTo>
                  <a:lnTo>
                    <a:pt x="224" y="993"/>
                  </a:lnTo>
                  <a:lnTo>
                    <a:pt x="221" y="999"/>
                  </a:lnTo>
                  <a:lnTo>
                    <a:pt x="219" y="1006"/>
                  </a:lnTo>
                  <a:lnTo>
                    <a:pt x="217" y="1013"/>
                  </a:lnTo>
                  <a:lnTo>
                    <a:pt x="214" y="1020"/>
                  </a:lnTo>
                  <a:lnTo>
                    <a:pt x="212" y="1026"/>
                  </a:lnTo>
                  <a:lnTo>
                    <a:pt x="210" y="1033"/>
                  </a:lnTo>
                  <a:lnTo>
                    <a:pt x="208" y="1039"/>
                  </a:lnTo>
                  <a:lnTo>
                    <a:pt x="208" y="1039"/>
                  </a:lnTo>
                  <a:close/>
                  <a:moveTo>
                    <a:pt x="240" y="947"/>
                  </a:moveTo>
                  <a:lnTo>
                    <a:pt x="194" y="930"/>
                  </a:lnTo>
                  <a:lnTo>
                    <a:pt x="195" y="927"/>
                  </a:lnTo>
                  <a:lnTo>
                    <a:pt x="197" y="920"/>
                  </a:lnTo>
                  <a:lnTo>
                    <a:pt x="200" y="913"/>
                  </a:lnTo>
                  <a:lnTo>
                    <a:pt x="203" y="906"/>
                  </a:lnTo>
                  <a:lnTo>
                    <a:pt x="206" y="900"/>
                  </a:lnTo>
                  <a:lnTo>
                    <a:pt x="209" y="893"/>
                  </a:lnTo>
                  <a:lnTo>
                    <a:pt x="211" y="886"/>
                  </a:lnTo>
                  <a:lnTo>
                    <a:pt x="213" y="883"/>
                  </a:lnTo>
                  <a:lnTo>
                    <a:pt x="258" y="903"/>
                  </a:lnTo>
                  <a:lnTo>
                    <a:pt x="257" y="905"/>
                  </a:lnTo>
                  <a:lnTo>
                    <a:pt x="254" y="911"/>
                  </a:lnTo>
                  <a:lnTo>
                    <a:pt x="252" y="918"/>
                  </a:lnTo>
                  <a:lnTo>
                    <a:pt x="249" y="925"/>
                  </a:lnTo>
                  <a:lnTo>
                    <a:pt x="246" y="932"/>
                  </a:lnTo>
                  <a:lnTo>
                    <a:pt x="244" y="938"/>
                  </a:lnTo>
                  <a:lnTo>
                    <a:pt x="241" y="945"/>
                  </a:lnTo>
                  <a:lnTo>
                    <a:pt x="240" y="947"/>
                  </a:lnTo>
                  <a:lnTo>
                    <a:pt x="240" y="947"/>
                  </a:lnTo>
                  <a:close/>
                  <a:moveTo>
                    <a:pt x="277" y="858"/>
                  </a:moveTo>
                  <a:lnTo>
                    <a:pt x="232" y="838"/>
                  </a:lnTo>
                  <a:lnTo>
                    <a:pt x="235" y="832"/>
                  </a:lnTo>
                  <a:lnTo>
                    <a:pt x="238" y="825"/>
                  </a:lnTo>
                  <a:lnTo>
                    <a:pt x="241" y="818"/>
                  </a:lnTo>
                  <a:lnTo>
                    <a:pt x="244" y="812"/>
                  </a:lnTo>
                  <a:lnTo>
                    <a:pt x="247" y="805"/>
                  </a:lnTo>
                  <a:lnTo>
                    <a:pt x="250" y="798"/>
                  </a:lnTo>
                  <a:lnTo>
                    <a:pt x="253" y="792"/>
                  </a:lnTo>
                  <a:lnTo>
                    <a:pt x="297" y="814"/>
                  </a:lnTo>
                  <a:lnTo>
                    <a:pt x="295" y="819"/>
                  </a:lnTo>
                  <a:lnTo>
                    <a:pt x="292" y="826"/>
                  </a:lnTo>
                  <a:lnTo>
                    <a:pt x="289" y="832"/>
                  </a:lnTo>
                  <a:lnTo>
                    <a:pt x="286" y="839"/>
                  </a:lnTo>
                  <a:lnTo>
                    <a:pt x="283" y="846"/>
                  </a:lnTo>
                  <a:lnTo>
                    <a:pt x="280" y="852"/>
                  </a:lnTo>
                  <a:lnTo>
                    <a:pt x="277" y="858"/>
                  </a:lnTo>
                  <a:lnTo>
                    <a:pt x="277" y="858"/>
                  </a:lnTo>
                  <a:close/>
                  <a:moveTo>
                    <a:pt x="319" y="770"/>
                  </a:moveTo>
                  <a:lnTo>
                    <a:pt x="275" y="748"/>
                  </a:lnTo>
                  <a:lnTo>
                    <a:pt x="277" y="745"/>
                  </a:lnTo>
                  <a:lnTo>
                    <a:pt x="280" y="739"/>
                  </a:lnTo>
                  <a:lnTo>
                    <a:pt x="283" y="732"/>
                  </a:lnTo>
                  <a:lnTo>
                    <a:pt x="287" y="726"/>
                  </a:lnTo>
                  <a:lnTo>
                    <a:pt x="290" y="719"/>
                  </a:lnTo>
                  <a:lnTo>
                    <a:pt x="294" y="713"/>
                  </a:lnTo>
                  <a:lnTo>
                    <a:pt x="297" y="706"/>
                  </a:lnTo>
                  <a:lnTo>
                    <a:pt x="298" y="704"/>
                  </a:lnTo>
                  <a:lnTo>
                    <a:pt x="342" y="728"/>
                  </a:lnTo>
                  <a:lnTo>
                    <a:pt x="340" y="730"/>
                  </a:lnTo>
                  <a:lnTo>
                    <a:pt x="337" y="736"/>
                  </a:lnTo>
                  <a:lnTo>
                    <a:pt x="334" y="742"/>
                  </a:lnTo>
                  <a:lnTo>
                    <a:pt x="330" y="749"/>
                  </a:lnTo>
                  <a:lnTo>
                    <a:pt x="327" y="755"/>
                  </a:lnTo>
                  <a:lnTo>
                    <a:pt x="324" y="761"/>
                  </a:lnTo>
                  <a:lnTo>
                    <a:pt x="320" y="768"/>
                  </a:lnTo>
                  <a:lnTo>
                    <a:pt x="319" y="770"/>
                  </a:lnTo>
                  <a:lnTo>
                    <a:pt x="319" y="770"/>
                  </a:lnTo>
                  <a:close/>
                  <a:moveTo>
                    <a:pt x="365" y="685"/>
                  </a:moveTo>
                  <a:lnTo>
                    <a:pt x="323" y="661"/>
                  </a:lnTo>
                  <a:lnTo>
                    <a:pt x="327" y="655"/>
                  </a:lnTo>
                  <a:lnTo>
                    <a:pt x="330" y="648"/>
                  </a:lnTo>
                  <a:lnTo>
                    <a:pt x="334" y="642"/>
                  </a:lnTo>
                  <a:lnTo>
                    <a:pt x="338" y="636"/>
                  </a:lnTo>
                  <a:lnTo>
                    <a:pt x="342" y="630"/>
                  </a:lnTo>
                  <a:lnTo>
                    <a:pt x="346" y="623"/>
                  </a:lnTo>
                  <a:lnTo>
                    <a:pt x="349" y="618"/>
                  </a:lnTo>
                  <a:lnTo>
                    <a:pt x="391" y="644"/>
                  </a:lnTo>
                  <a:lnTo>
                    <a:pt x="388" y="649"/>
                  </a:lnTo>
                  <a:lnTo>
                    <a:pt x="384" y="655"/>
                  </a:lnTo>
                  <a:lnTo>
                    <a:pt x="380" y="661"/>
                  </a:lnTo>
                  <a:lnTo>
                    <a:pt x="376" y="668"/>
                  </a:lnTo>
                  <a:lnTo>
                    <a:pt x="372" y="673"/>
                  </a:lnTo>
                  <a:lnTo>
                    <a:pt x="369" y="680"/>
                  </a:lnTo>
                  <a:lnTo>
                    <a:pt x="365" y="685"/>
                  </a:lnTo>
                  <a:lnTo>
                    <a:pt x="365" y="685"/>
                  </a:lnTo>
                  <a:close/>
                  <a:moveTo>
                    <a:pt x="417" y="603"/>
                  </a:moveTo>
                  <a:lnTo>
                    <a:pt x="376" y="576"/>
                  </a:lnTo>
                  <a:lnTo>
                    <a:pt x="377" y="574"/>
                  </a:lnTo>
                  <a:lnTo>
                    <a:pt x="381" y="567"/>
                  </a:lnTo>
                  <a:lnTo>
                    <a:pt x="386" y="561"/>
                  </a:lnTo>
                  <a:lnTo>
                    <a:pt x="390" y="555"/>
                  </a:lnTo>
                  <a:lnTo>
                    <a:pt x="394" y="549"/>
                  </a:lnTo>
                  <a:lnTo>
                    <a:pt x="398" y="543"/>
                  </a:lnTo>
                  <a:lnTo>
                    <a:pt x="402" y="537"/>
                  </a:lnTo>
                  <a:lnTo>
                    <a:pt x="404" y="535"/>
                  </a:lnTo>
                  <a:lnTo>
                    <a:pt x="444" y="563"/>
                  </a:lnTo>
                  <a:lnTo>
                    <a:pt x="443" y="565"/>
                  </a:lnTo>
                  <a:lnTo>
                    <a:pt x="438" y="571"/>
                  </a:lnTo>
                  <a:lnTo>
                    <a:pt x="434" y="577"/>
                  </a:lnTo>
                  <a:lnTo>
                    <a:pt x="430" y="582"/>
                  </a:lnTo>
                  <a:lnTo>
                    <a:pt x="427" y="589"/>
                  </a:lnTo>
                  <a:lnTo>
                    <a:pt x="423" y="595"/>
                  </a:lnTo>
                  <a:lnTo>
                    <a:pt x="418" y="601"/>
                  </a:lnTo>
                  <a:lnTo>
                    <a:pt x="417" y="603"/>
                  </a:lnTo>
                  <a:lnTo>
                    <a:pt x="417" y="603"/>
                  </a:lnTo>
                  <a:close/>
                  <a:moveTo>
                    <a:pt x="472" y="523"/>
                  </a:moveTo>
                  <a:lnTo>
                    <a:pt x="433" y="494"/>
                  </a:lnTo>
                  <a:lnTo>
                    <a:pt x="437" y="489"/>
                  </a:lnTo>
                  <a:lnTo>
                    <a:pt x="441" y="483"/>
                  </a:lnTo>
                  <a:lnTo>
                    <a:pt x="446" y="477"/>
                  </a:lnTo>
                  <a:lnTo>
                    <a:pt x="450" y="471"/>
                  </a:lnTo>
                  <a:lnTo>
                    <a:pt x="455" y="465"/>
                  </a:lnTo>
                  <a:lnTo>
                    <a:pt x="460" y="460"/>
                  </a:lnTo>
                  <a:lnTo>
                    <a:pt x="463" y="455"/>
                  </a:lnTo>
                  <a:lnTo>
                    <a:pt x="502" y="485"/>
                  </a:lnTo>
                  <a:lnTo>
                    <a:pt x="498" y="490"/>
                  </a:lnTo>
                  <a:lnTo>
                    <a:pt x="494" y="495"/>
                  </a:lnTo>
                  <a:lnTo>
                    <a:pt x="490" y="501"/>
                  </a:lnTo>
                  <a:lnTo>
                    <a:pt x="485" y="507"/>
                  </a:lnTo>
                  <a:lnTo>
                    <a:pt x="481" y="513"/>
                  </a:lnTo>
                  <a:lnTo>
                    <a:pt x="476" y="518"/>
                  </a:lnTo>
                  <a:lnTo>
                    <a:pt x="472" y="523"/>
                  </a:lnTo>
                  <a:lnTo>
                    <a:pt x="472" y="523"/>
                  </a:lnTo>
                  <a:close/>
                  <a:moveTo>
                    <a:pt x="532" y="447"/>
                  </a:moveTo>
                  <a:lnTo>
                    <a:pt x="494" y="416"/>
                  </a:lnTo>
                  <a:lnTo>
                    <a:pt x="496" y="413"/>
                  </a:lnTo>
                  <a:lnTo>
                    <a:pt x="501" y="408"/>
                  </a:lnTo>
                  <a:lnTo>
                    <a:pt x="506" y="402"/>
                  </a:lnTo>
                  <a:lnTo>
                    <a:pt x="511" y="397"/>
                  </a:lnTo>
                  <a:lnTo>
                    <a:pt x="516" y="391"/>
                  </a:lnTo>
                  <a:lnTo>
                    <a:pt x="521" y="385"/>
                  </a:lnTo>
                  <a:lnTo>
                    <a:pt x="526" y="379"/>
                  </a:lnTo>
                  <a:lnTo>
                    <a:pt x="527" y="378"/>
                  </a:lnTo>
                  <a:lnTo>
                    <a:pt x="564" y="410"/>
                  </a:lnTo>
                  <a:lnTo>
                    <a:pt x="562" y="412"/>
                  </a:lnTo>
                  <a:lnTo>
                    <a:pt x="558" y="417"/>
                  </a:lnTo>
                  <a:lnTo>
                    <a:pt x="553" y="423"/>
                  </a:lnTo>
                  <a:lnTo>
                    <a:pt x="548" y="428"/>
                  </a:lnTo>
                  <a:lnTo>
                    <a:pt x="544" y="434"/>
                  </a:lnTo>
                  <a:lnTo>
                    <a:pt x="539" y="439"/>
                  </a:lnTo>
                  <a:lnTo>
                    <a:pt x="534" y="445"/>
                  </a:lnTo>
                  <a:lnTo>
                    <a:pt x="532" y="447"/>
                  </a:lnTo>
                  <a:lnTo>
                    <a:pt x="532" y="447"/>
                  </a:lnTo>
                  <a:close/>
                  <a:moveTo>
                    <a:pt x="596" y="375"/>
                  </a:moveTo>
                  <a:lnTo>
                    <a:pt x="560" y="341"/>
                  </a:lnTo>
                  <a:lnTo>
                    <a:pt x="565" y="336"/>
                  </a:lnTo>
                  <a:lnTo>
                    <a:pt x="570" y="330"/>
                  </a:lnTo>
                  <a:lnTo>
                    <a:pt x="575" y="325"/>
                  </a:lnTo>
                  <a:lnTo>
                    <a:pt x="581" y="319"/>
                  </a:lnTo>
                  <a:lnTo>
                    <a:pt x="586" y="314"/>
                  </a:lnTo>
                  <a:lnTo>
                    <a:pt x="591" y="309"/>
                  </a:lnTo>
                  <a:lnTo>
                    <a:pt x="594" y="305"/>
                  </a:lnTo>
                  <a:lnTo>
                    <a:pt x="630" y="339"/>
                  </a:lnTo>
                  <a:lnTo>
                    <a:pt x="626" y="343"/>
                  </a:lnTo>
                  <a:lnTo>
                    <a:pt x="621" y="348"/>
                  </a:lnTo>
                  <a:lnTo>
                    <a:pt x="616" y="353"/>
                  </a:lnTo>
                  <a:lnTo>
                    <a:pt x="611" y="359"/>
                  </a:lnTo>
                  <a:lnTo>
                    <a:pt x="606" y="364"/>
                  </a:lnTo>
                  <a:lnTo>
                    <a:pt x="601" y="369"/>
                  </a:lnTo>
                  <a:lnTo>
                    <a:pt x="596" y="375"/>
                  </a:lnTo>
                  <a:lnTo>
                    <a:pt x="596" y="375"/>
                  </a:lnTo>
                  <a:close/>
                  <a:moveTo>
                    <a:pt x="664" y="305"/>
                  </a:moveTo>
                  <a:lnTo>
                    <a:pt x="630" y="270"/>
                  </a:lnTo>
                  <a:lnTo>
                    <a:pt x="633" y="267"/>
                  </a:lnTo>
                  <a:lnTo>
                    <a:pt x="638" y="261"/>
                  </a:lnTo>
                  <a:lnTo>
                    <a:pt x="644" y="257"/>
                  </a:lnTo>
                  <a:lnTo>
                    <a:pt x="649" y="251"/>
                  </a:lnTo>
                  <a:lnTo>
                    <a:pt x="655" y="246"/>
                  </a:lnTo>
                  <a:lnTo>
                    <a:pt x="660" y="241"/>
                  </a:lnTo>
                  <a:lnTo>
                    <a:pt x="665" y="236"/>
                  </a:lnTo>
                  <a:lnTo>
                    <a:pt x="666" y="235"/>
                  </a:lnTo>
                  <a:lnTo>
                    <a:pt x="699" y="272"/>
                  </a:lnTo>
                  <a:lnTo>
                    <a:pt x="699" y="272"/>
                  </a:lnTo>
                  <a:lnTo>
                    <a:pt x="693" y="277"/>
                  </a:lnTo>
                  <a:lnTo>
                    <a:pt x="688" y="282"/>
                  </a:lnTo>
                  <a:lnTo>
                    <a:pt x="683" y="287"/>
                  </a:lnTo>
                  <a:lnTo>
                    <a:pt x="678" y="292"/>
                  </a:lnTo>
                  <a:lnTo>
                    <a:pt x="672" y="297"/>
                  </a:lnTo>
                  <a:lnTo>
                    <a:pt x="667" y="302"/>
                  </a:lnTo>
                  <a:lnTo>
                    <a:pt x="664" y="305"/>
                  </a:lnTo>
                  <a:lnTo>
                    <a:pt x="664" y="305"/>
                  </a:lnTo>
                  <a:close/>
                  <a:moveTo>
                    <a:pt x="736" y="239"/>
                  </a:moveTo>
                  <a:lnTo>
                    <a:pt x="703" y="202"/>
                  </a:lnTo>
                  <a:lnTo>
                    <a:pt x="705" y="201"/>
                  </a:lnTo>
                  <a:lnTo>
                    <a:pt x="710" y="197"/>
                  </a:lnTo>
                  <a:lnTo>
                    <a:pt x="716" y="192"/>
                  </a:lnTo>
                  <a:lnTo>
                    <a:pt x="722" y="187"/>
                  </a:lnTo>
                  <a:lnTo>
                    <a:pt x="727" y="182"/>
                  </a:lnTo>
                  <a:lnTo>
                    <a:pt x="733" y="177"/>
                  </a:lnTo>
                  <a:lnTo>
                    <a:pt x="739" y="172"/>
                  </a:lnTo>
                  <a:lnTo>
                    <a:pt x="742" y="170"/>
                  </a:lnTo>
                  <a:lnTo>
                    <a:pt x="773" y="208"/>
                  </a:lnTo>
                  <a:lnTo>
                    <a:pt x="770" y="210"/>
                  </a:lnTo>
                  <a:lnTo>
                    <a:pt x="765" y="215"/>
                  </a:lnTo>
                  <a:lnTo>
                    <a:pt x="759" y="220"/>
                  </a:lnTo>
                  <a:lnTo>
                    <a:pt x="754" y="224"/>
                  </a:lnTo>
                  <a:lnTo>
                    <a:pt x="748" y="229"/>
                  </a:lnTo>
                  <a:lnTo>
                    <a:pt x="742" y="234"/>
                  </a:lnTo>
                  <a:lnTo>
                    <a:pt x="737" y="238"/>
                  </a:lnTo>
                  <a:lnTo>
                    <a:pt x="736" y="239"/>
                  </a:lnTo>
                  <a:lnTo>
                    <a:pt x="736" y="239"/>
                  </a:lnTo>
                  <a:close/>
                  <a:moveTo>
                    <a:pt x="811" y="178"/>
                  </a:moveTo>
                  <a:lnTo>
                    <a:pt x="781" y="139"/>
                  </a:lnTo>
                  <a:lnTo>
                    <a:pt x="786" y="135"/>
                  </a:lnTo>
                  <a:lnTo>
                    <a:pt x="792" y="130"/>
                  </a:lnTo>
                  <a:lnTo>
                    <a:pt x="798" y="126"/>
                  </a:lnTo>
                  <a:lnTo>
                    <a:pt x="804" y="121"/>
                  </a:lnTo>
                  <a:lnTo>
                    <a:pt x="810" y="117"/>
                  </a:lnTo>
                  <a:lnTo>
                    <a:pt x="816" y="112"/>
                  </a:lnTo>
                  <a:lnTo>
                    <a:pt x="821" y="109"/>
                  </a:lnTo>
                  <a:lnTo>
                    <a:pt x="850" y="149"/>
                  </a:lnTo>
                  <a:lnTo>
                    <a:pt x="845" y="152"/>
                  </a:lnTo>
                  <a:lnTo>
                    <a:pt x="839" y="156"/>
                  </a:lnTo>
                  <a:lnTo>
                    <a:pt x="834" y="161"/>
                  </a:lnTo>
                  <a:lnTo>
                    <a:pt x="828" y="165"/>
                  </a:lnTo>
                  <a:lnTo>
                    <a:pt x="822" y="170"/>
                  </a:lnTo>
                  <a:lnTo>
                    <a:pt x="816" y="174"/>
                  </a:lnTo>
                  <a:lnTo>
                    <a:pt x="811" y="178"/>
                  </a:lnTo>
                  <a:lnTo>
                    <a:pt x="811" y="178"/>
                  </a:lnTo>
                  <a:close/>
                  <a:moveTo>
                    <a:pt x="889" y="121"/>
                  </a:moveTo>
                  <a:lnTo>
                    <a:pt x="861" y="80"/>
                  </a:lnTo>
                  <a:lnTo>
                    <a:pt x="865" y="77"/>
                  </a:lnTo>
                  <a:lnTo>
                    <a:pt x="872" y="73"/>
                  </a:lnTo>
                  <a:lnTo>
                    <a:pt x="878" y="69"/>
                  </a:lnTo>
                  <a:lnTo>
                    <a:pt x="884" y="64"/>
                  </a:lnTo>
                  <a:lnTo>
                    <a:pt x="891" y="60"/>
                  </a:lnTo>
                  <a:lnTo>
                    <a:pt x="897" y="56"/>
                  </a:lnTo>
                  <a:lnTo>
                    <a:pt x="902" y="52"/>
                  </a:lnTo>
                  <a:lnTo>
                    <a:pt x="929" y="94"/>
                  </a:lnTo>
                  <a:lnTo>
                    <a:pt x="924" y="97"/>
                  </a:lnTo>
                  <a:lnTo>
                    <a:pt x="918" y="101"/>
                  </a:lnTo>
                  <a:lnTo>
                    <a:pt x="912" y="106"/>
                  </a:lnTo>
                  <a:lnTo>
                    <a:pt x="905" y="110"/>
                  </a:lnTo>
                  <a:lnTo>
                    <a:pt x="899" y="113"/>
                  </a:lnTo>
                  <a:lnTo>
                    <a:pt x="893" y="118"/>
                  </a:lnTo>
                  <a:lnTo>
                    <a:pt x="889" y="121"/>
                  </a:lnTo>
                  <a:lnTo>
                    <a:pt x="889" y="12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Inter" panose="02000503000000020004" charset="0"/>
              </a:endParaRPr>
            </a:p>
          </p:txBody>
        </p:sp>
        <p:sp>
          <p:nvSpPr>
            <p:cNvPr id="134" name="Freeform 147"/>
            <p:cNvSpPr>
              <a:spLocks noEditPoints="1"/>
            </p:cNvSpPr>
            <p:nvPr/>
          </p:nvSpPr>
          <p:spPr bwMode="auto">
            <a:xfrm>
              <a:off x="15141" y="3592"/>
              <a:ext cx="1562" cy="2722"/>
            </a:xfrm>
            <a:custGeom>
              <a:avLst/>
              <a:gdLst>
                <a:gd name="T0" fmla="*/ 6 w 989"/>
                <a:gd name="T1" fmla="*/ 61 h 1723"/>
                <a:gd name="T2" fmla="*/ 131 w 989"/>
                <a:gd name="T3" fmla="*/ 105 h 1723"/>
                <a:gd name="T4" fmla="*/ 117 w 989"/>
                <a:gd name="T5" fmla="*/ 154 h 1723"/>
                <a:gd name="T6" fmla="*/ 84 w 989"/>
                <a:gd name="T7" fmla="*/ 134 h 1723"/>
                <a:gd name="T8" fmla="*/ 219 w 989"/>
                <a:gd name="T9" fmla="*/ 164 h 1723"/>
                <a:gd name="T10" fmla="*/ 191 w 989"/>
                <a:gd name="T11" fmla="*/ 204 h 1723"/>
                <a:gd name="T12" fmla="*/ 244 w 989"/>
                <a:gd name="T13" fmla="*/ 243 h 1723"/>
                <a:gd name="T14" fmla="*/ 310 w 989"/>
                <a:gd name="T15" fmla="*/ 232 h 1723"/>
                <a:gd name="T16" fmla="*/ 256 w 989"/>
                <a:gd name="T17" fmla="*/ 252 h 1723"/>
                <a:gd name="T18" fmla="*/ 362 w 989"/>
                <a:gd name="T19" fmla="*/ 275 h 1723"/>
                <a:gd name="T20" fmla="*/ 351 w 989"/>
                <a:gd name="T21" fmla="*/ 332 h 1723"/>
                <a:gd name="T22" fmla="*/ 320 w 989"/>
                <a:gd name="T23" fmla="*/ 304 h 1723"/>
                <a:gd name="T24" fmla="*/ 449 w 989"/>
                <a:gd name="T25" fmla="*/ 357 h 1723"/>
                <a:gd name="T26" fmla="*/ 415 w 989"/>
                <a:gd name="T27" fmla="*/ 392 h 1723"/>
                <a:gd name="T28" fmla="*/ 460 w 989"/>
                <a:gd name="T29" fmla="*/ 438 h 1723"/>
                <a:gd name="T30" fmla="*/ 521 w 989"/>
                <a:gd name="T31" fmla="*/ 432 h 1723"/>
                <a:gd name="T32" fmla="*/ 475 w 989"/>
                <a:gd name="T33" fmla="*/ 454 h 1723"/>
                <a:gd name="T34" fmla="*/ 562 w 989"/>
                <a:gd name="T35" fmla="*/ 479 h 1723"/>
                <a:gd name="T36" fmla="*/ 593 w 989"/>
                <a:gd name="T37" fmla="*/ 517 h 1723"/>
                <a:gd name="T38" fmla="*/ 536 w 989"/>
                <a:gd name="T39" fmla="*/ 526 h 1723"/>
                <a:gd name="T40" fmla="*/ 625 w 989"/>
                <a:gd name="T41" fmla="*/ 559 h 1723"/>
                <a:gd name="T42" fmla="*/ 654 w 989"/>
                <a:gd name="T43" fmla="*/ 597 h 1723"/>
                <a:gd name="T44" fmla="*/ 590 w 989"/>
                <a:gd name="T45" fmla="*/ 594 h 1723"/>
                <a:gd name="T46" fmla="*/ 689 w 989"/>
                <a:gd name="T47" fmla="*/ 650 h 1723"/>
                <a:gd name="T48" fmla="*/ 664 w 989"/>
                <a:gd name="T49" fmla="*/ 701 h 1723"/>
                <a:gd name="T50" fmla="*/ 641 w 989"/>
                <a:gd name="T51" fmla="*/ 666 h 1723"/>
                <a:gd name="T52" fmla="*/ 751 w 989"/>
                <a:gd name="T53" fmla="*/ 750 h 1723"/>
                <a:gd name="T54" fmla="*/ 708 w 989"/>
                <a:gd name="T55" fmla="*/ 774 h 1723"/>
                <a:gd name="T56" fmla="*/ 740 w 989"/>
                <a:gd name="T57" fmla="*/ 832 h 1723"/>
                <a:gd name="T58" fmla="*/ 803 w 989"/>
                <a:gd name="T59" fmla="*/ 848 h 1723"/>
                <a:gd name="T60" fmla="*/ 746 w 989"/>
                <a:gd name="T61" fmla="*/ 844 h 1723"/>
                <a:gd name="T62" fmla="*/ 831 w 989"/>
                <a:gd name="T63" fmla="*/ 909 h 1723"/>
                <a:gd name="T64" fmla="*/ 801 w 989"/>
                <a:gd name="T65" fmla="*/ 964 h 1723"/>
                <a:gd name="T66" fmla="*/ 783 w 989"/>
                <a:gd name="T67" fmla="*/ 922 h 1723"/>
                <a:gd name="T68" fmla="*/ 873 w 989"/>
                <a:gd name="T69" fmla="*/ 1011 h 1723"/>
                <a:gd name="T70" fmla="*/ 832 w 989"/>
                <a:gd name="T71" fmla="*/ 1042 h 1723"/>
                <a:gd name="T72" fmla="*/ 853 w 989"/>
                <a:gd name="T73" fmla="*/ 1100 h 1723"/>
                <a:gd name="T74" fmla="*/ 911 w 989"/>
                <a:gd name="T75" fmla="*/ 1124 h 1723"/>
                <a:gd name="T76" fmla="*/ 860 w 989"/>
                <a:gd name="T77" fmla="*/ 1124 h 1723"/>
                <a:gd name="T78" fmla="*/ 928 w 989"/>
                <a:gd name="T79" fmla="*/ 1181 h 1723"/>
                <a:gd name="T80" fmla="*/ 939 w 989"/>
                <a:gd name="T81" fmla="*/ 1225 h 1723"/>
                <a:gd name="T82" fmla="*/ 884 w 989"/>
                <a:gd name="T83" fmla="*/ 1208 h 1723"/>
                <a:gd name="T84" fmla="*/ 952 w 989"/>
                <a:gd name="T85" fmla="*/ 1283 h 1723"/>
                <a:gd name="T86" fmla="*/ 912 w 989"/>
                <a:gd name="T87" fmla="*/ 1335 h 1723"/>
                <a:gd name="T88" fmla="*/ 902 w 989"/>
                <a:gd name="T89" fmla="*/ 1288 h 1723"/>
                <a:gd name="T90" fmla="*/ 972 w 989"/>
                <a:gd name="T91" fmla="*/ 1402 h 1723"/>
                <a:gd name="T92" fmla="*/ 926 w 989"/>
                <a:gd name="T93" fmla="*/ 1423 h 1723"/>
                <a:gd name="T94" fmla="*/ 920 w 989"/>
                <a:gd name="T95" fmla="*/ 1383 h 1723"/>
                <a:gd name="T96" fmla="*/ 984 w 989"/>
                <a:gd name="T97" fmla="*/ 1506 h 1723"/>
                <a:gd name="T98" fmla="*/ 934 w 989"/>
                <a:gd name="T99" fmla="*/ 1510 h 1723"/>
                <a:gd name="T100" fmla="*/ 939 w 989"/>
                <a:gd name="T101" fmla="*/ 1576 h 1723"/>
                <a:gd name="T102" fmla="*/ 989 w 989"/>
                <a:gd name="T103" fmla="*/ 1613 h 1723"/>
                <a:gd name="T104" fmla="*/ 939 w 989"/>
                <a:gd name="T105" fmla="*/ 1599 h 1723"/>
                <a:gd name="T106" fmla="*/ 989 w 989"/>
                <a:gd name="T107" fmla="*/ 1674 h 1723"/>
                <a:gd name="T108" fmla="*/ 989 w 989"/>
                <a:gd name="T109" fmla="*/ 1687 h 1723"/>
                <a:gd name="T110" fmla="*/ 989 w 989"/>
                <a:gd name="T111" fmla="*/ 1703 h 1723"/>
                <a:gd name="T112" fmla="*/ 988 w 989"/>
                <a:gd name="T113" fmla="*/ 1718 h 1723"/>
                <a:gd name="T114" fmla="*/ 939 w 989"/>
                <a:gd name="T115" fmla="*/ 1716 h 1723"/>
                <a:gd name="T116" fmla="*/ 939 w 989"/>
                <a:gd name="T117" fmla="*/ 1701 h 1723"/>
                <a:gd name="T118" fmla="*/ 940 w 989"/>
                <a:gd name="T119" fmla="*/ 1686 h 1723"/>
                <a:gd name="T120" fmla="*/ 940 w 989"/>
                <a:gd name="T121" fmla="*/ 1673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9" h="1723">
                  <a:moveTo>
                    <a:pt x="6" y="61"/>
                  </a:moveTo>
                  <a:lnTo>
                    <a:pt x="98" y="0"/>
                  </a:lnTo>
                  <a:lnTo>
                    <a:pt x="162" y="36"/>
                  </a:lnTo>
                  <a:lnTo>
                    <a:pt x="71" y="97"/>
                  </a:lnTo>
                  <a:lnTo>
                    <a:pt x="64" y="207"/>
                  </a:lnTo>
                  <a:lnTo>
                    <a:pt x="0" y="170"/>
                  </a:lnTo>
                  <a:lnTo>
                    <a:pt x="6" y="61"/>
                  </a:lnTo>
                  <a:lnTo>
                    <a:pt x="6" y="61"/>
                  </a:lnTo>
                  <a:close/>
                  <a:moveTo>
                    <a:pt x="84" y="134"/>
                  </a:moveTo>
                  <a:lnTo>
                    <a:pt x="109" y="92"/>
                  </a:lnTo>
                  <a:lnTo>
                    <a:pt x="111" y="93"/>
                  </a:lnTo>
                  <a:lnTo>
                    <a:pt x="118" y="97"/>
                  </a:lnTo>
                  <a:lnTo>
                    <a:pt x="125" y="101"/>
                  </a:lnTo>
                  <a:lnTo>
                    <a:pt x="131" y="105"/>
                  </a:lnTo>
                  <a:lnTo>
                    <a:pt x="137" y="109"/>
                  </a:lnTo>
                  <a:lnTo>
                    <a:pt x="144" y="113"/>
                  </a:lnTo>
                  <a:lnTo>
                    <a:pt x="150" y="117"/>
                  </a:lnTo>
                  <a:lnTo>
                    <a:pt x="152" y="119"/>
                  </a:lnTo>
                  <a:lnTo>
                    <a:pt x="125" y="159"/>
                  </a:lnTo>
                  <a:lnTo>
                    <a:pt x="124" y="159"/>
                  </a:lnTo>
                  <a:lnTo>
                    <a:pt x="117" y="154"/>
                  </a:lnTo>
                  <a:lnTo>
                    <a:pt x="111" y="151"/>
                  </a:lnTo>
                  <a:lnTo>
                    <a:pt x="105" y="147"/>
                  </a:lnTo>
                  <a:lnTo>
                    <a:pt x="99" y="143"/>
                  </a:lnTo>
                  <a:lnTo>
                    <a:pt x="92" y="139"/>
                  </a:lnTo>
                  <a:lnTo>
                    <a:pt x="86" y="135"/>
                  </a:lnTo>
                  <a:lnTo>
                    <a:pt x="84" y="134"/>
                  </a:lnTo>
                  <a:lnTo>
                    <a:pt x="84" y="134"/>
                  </a:lnTo>
                  <a:close/>
                  <a:moveTo>
                    <a:pt x="166" y="186"/>
                  </a:moveTo>
                  <a:lnTo>
                    <a:pt x="194" y="146"/>
                  </a:lnTo>
                  <a:lnTo>
                    <a:pt x="195" y="147"/>
                  </a:lnTo>
                  <a:lnTo>
                    <a:pt x="201" y="151"/>
                  </a:lnTo>
                  <a:lnTo>
                    <a:pt x="207" y="155"/>
                  </a:lnTo>
                  <a:lnTo>
                    <a:pt x="213" y="159"/>
                  </a:lnTo>
                  <a:lnTo>
                    <a:pt x="219" y="164"/>
                  </a:lnTo>
                  <a:lnTo>
                    <a:pt x="226" y="168"/>
                  </a:lnTo>
                  <a:lnTo>
                    <a:pt x="232" y="173"/>
                  </a:lnTo>
                  <a:lnTo>
                    <a:pt x="235" y="175"/>
                  </a:lnTo>
                  <a:lnTo>
                    <a:pt x="205" y="214"/>
                  </a:lnTo>
                  <a:lnTo>
                    <a:pt x="203" y="212"/>
                  </a:lnTo>
                  <a:lnTo>
                    <a:pt x="197" y="209"/>
                  </a:lnTo>
                  <a:lnTo>
                    <a:pt x="191" y="204"/>
                  </a:lnTo>
                  <a:lnTo>
                    <a:pt x="185" y="200"/>
                  </a:lnTo>
                  <a:lnTo>
                    <a:pt x="179" y="196"/>
                  </a:lnTo>
                  <a:lnTo>
                    <a:pt x="173" y="191"/>
                  </a:lnTo>
                  <a:lnTo>
                    <a:pt x="167" y="187"/>
                  </a:lnTo>
                  <a:lnTo>
                    <a:pt x="166" y="186"/>
                  </a:lnTo>
                  <a:lnTo>
                    <a:pt x="166" y="186"/>
                  </a:lnTo>
                  <a:close/>
                  <a:moveTo>
                    <a:pt x="244" y="243"/>
                  </a:moveTo>
                  <a:lnTo>
                    <a:pt x="274" y="204"/>
                  </a:lnTo>
                  <a:lnTo>
                    <a:pt x="280" y="209"/>
                  </a:lnTo>
                  <a:lnTo>
                    <a:pt x="286" y="213"/>
                  </a:lnTo>
                  <a:lnTo>
                    <a:pt x="292" y="218"/>
                  </a:lnTo>
                  <a:lnTo>
                    <a:pt x="298" y="223"/>
                  </a:lnTo>
                  <a:lnTo>
                    <a:pt x="304" y="227"/>
                  </a:lnTo>
                  <a:lnTo>
                    <a:pt x="310" y="232"/>
                  </a:lnTo>
                  <a:lnTo>
                    <a:pt x="313" y="235"/>
                  </a:lnTo>
                  <a:lnTo>
                    <a:pt x="282" y="273"/>
                  </a:lnTo>
                  <a:lnTo>
                    <a:pt x="279" y="271"/>
                  </a:lnTo>
                  <a:lnTo>
                    <a:pt x="273" y="266"/>
                  </a:lnTo>
                  <a:lnTo>
                    <a:pt x="268" y="261"/>
                  </a:lnTo>
                  <a:lnTo>
                    <a:pt x="262" y="257"/>
                  </a:lnTo>
                  <a:lnTo>
                    <a:pt x="256" y="252"/>
                  </a:lnTo>
                  <a:lnTo>
                    <a:pt x="250" y="248"/>
                  </a:lnTo>
                  <a:lnTo>
                    <a:pt x="244" y="243"/>
                  </a:lnTo>
                  <a:lnTo>
                    <a:pt x="244" y="243"/>
                  </a:lnTo>
                  <a:close/>
                  <a:moveTo>
                    <a:pt x="320" y="304"/>
                  </a:moveTo>
                  <a:lnTo>
                    <a:pt x="352" y="267"/>
                  </a:lnTo>
                  <a:lnTo>
                    <a:pt x="356" y="271"/>
                  </a:lnTo>
                  <a:lnTo>
                    <a:pt x="362" y="275"/>
                  </a:lnTo>
                  <a:lnTo>
                    <a:pt x="368" y="280"/>
                  </a:lnTo>
                  <a:lnTo>
                    <a:pt x="373" y="285"/>
                  </a:lnTo>
                  <a:lnTo>
                    <a:pt x="378" y="290"/>
                  </a:lnTo>
                  <a:lnTo>
                    <a:pt x="384" y="296"/>
                  </a:lnTo>
                  <a:lnTo>
                    <a:pt x="389" y="300"/>
                  </a:lnTo>
                  <a:lnTo>
                    <a:pt x="356" y="336"/>
                  </a:lnTo>
                  <a:lnTo>
                    <a:pt x="351" y="332"/>
                  </a:lnTo>
                  <a:lnTo>
                    <a:pt x="346" y="327"/>
                  </a:lnTo>
                  <a:lnTo>
                    <a:pt x="340" y="322"/>
                  </a:lnTo>
                  <a:lnTo>
                    <a:pt x="335" y="317"/>
                  </a:lnTo>
                  <a:lnTo>
                    <a:pt x="330" y="313"/>
                  </a:lnTo>
                  <a:lnTo>
                    <a:pt x="324" y="308"/>
                  </a:lnTo>
                  <a:lnTo>
                    <a:pt x="320" y="304"/>
                  </a:lnTo>
                  <a:lnTo>
                    <a:pt x="320" y="304"/>
                  </a:lnTo>
                  <a:close/>
                  <a:moveTo>
                    <a:pt x="392" y="369"/>
                  </a:moveTo>
                  <a:lnTo>
                    <a:pt x="426" y="334"/>
                  </a:lnTo>
                  <a:lnTo>
                    <a:pt x="428" y="336"/>
                  </a:lnTo>
                  <a:lnTo>
                    <a:pt x="434" y="341"/>
                  </a:lnTo>
                  <a:lnTo>
                    <a:pt x="439" y="346"/>
                  </a:lnTo>
                  <a:lnTo>
                    <a:pt x="444" y="352"/>
                  </a:lnTo>
                  <a:lnTo>
                    <a:pt x="449" y="357"/>
                  </a:lnTo>
                  <a:lnTo>
                    <a:pt x="455" y="362"/>
                  </a:lnTo>
                  <a:lnTo>
                    <a:pt x="460" y="367"/>
                  </a:lnTo>
                  <a:lnTo>
                    <a:pt x="462" y="369"/>
                  </a:lnTo>
                  <a:lnTo>
                    <a:pt x="426" y="403"/>
                  </a:lnTo>
                  <a:lnTo>
                    <a:pt x="425" y="402"/>
                  </a:lnTo>
                  <a:lnTo>
                    <a:pt x="420" y="397"/>
                  </a:lnTo>
                  <a:lnTo>
                    <a:pt x="415" y="392"/>
                  </a:lnTo>
                  <a:lnTo>
                    <a:pt x="409" y="387"/>
                  </a:lnTo>
                  <a:lnTo>
                    <a:pt x="404" y="382"/>
                  </a:lnTo>
                  <a:lnTo>
                    <a:pt x="399" y="377"/>
                  </a:lnTo>
                  <a:lnTo>
                    <a:pt x="394" y="371"/>
                  </a:lnTo>
                  <a:lnTo>
                    <a:pt x="392" y="369"/>
                  </a:lnTo>
                  <a:lnTo>
                    <a:pt x="392" y="369"/>
                  </a:lnTo>
                  <a:close/>
                  <a:moveTo>
                    <a:pt x="460" y="438"/>
                  </a:moveTo>
                  <a:lnTo>
                    <a:pt x="496" y="405"/>
                  </a:lnTo>
                  <a:lnTo>
                    <a:pt x="496" y="405"/>
                  </a:lnTo>
                  <a:lnTo>
                    <a:pt x="501" y="411"/>
                  </a:lnTo>
                  <a:lnTo>
                    <a:pt x="506" y="416"/>
                  </a:lnTo>
                  <a:lnTo>
                    <a:pt x="511" y="421"/>
                  </a:lnTo>
                  <a:lnTo>
                    <a:pt x="516" y="427"/>
                  </a:lnTo>
                  <a:lnTo>
                    <a:pt x="521" y="432"/>
                  </a:lnTo>
                  <a:lnTo>
                    <a:pt x="526" y="438"/>
                  </a:lnTo>
                  <a:lnTo>
                    <a:pt x="530" y="442"/>
                  </a:lnTo>
                  <a:lnTo>
                    <a:pt x="493" y="474"/>
                  </a:lnTo>
                  <a:lnTo>
                    <a:pt x="490" y="471"/>
                  </a:lnTo>
                  <a:lnTo>
                    <a:pt x="485" y="465"/>
                  </a:lnTo>
                  <a:lnTo>
                    <a:pt x="480" y="460"/>
                  </a:lnTo>
                  <a:lnTo>
                    <a:pt x="475" y="454"/>
                  </a:lnTo>
                  <a:lnTo>
                    <a:pt x="470" y="449"/>
                  </a:lnTo>
                  <a:lnTo>
                    <a:pt x="465" y="444"/>
                  </a:lnTo>
                  <a:lnTo>
                    <a:pt x="460" y="439"/>
                  </a:lnTo>
                  <a:lnTo>
                    <a:pt x="460" y="438"/>
                  </a:lnTo>
                  <a:lnTo>
                    <a:pt x="460" y="438"/>
                  </a:lnTo>
                  <a:close/>
                  <a:moveTo>
                    <a:pt x="524" y="511"/>
                  </a:moveTo>
                  <a:lnTo>
                    <a:pt x="562" y="479"/>
                  </a:lnTo>
                  <a:lnTo>
                    <a:pt x="565" y="483"/>
                  </a:lnTo>
                  <a:lnTo>
                    <a:pt x="570" y="489"/>
                  </a:lnTo>
                  <a:lnTo>
                    <a:pt x="575" y="494"/>
                  </a:lnTo>
                  <a:lnTo>
                    <a:pt x="579" y="500"/>
                  </a:lnTo>
                  <a:lnTo>
                    <a:pt x="584" y="506"/>
                  </a:lnTo>
                  <a:lnTo>
                    <a:pt x="589" y="511"/>
                  </a:lnTo>
                  <a:lnTo>
                    <a:pt x="593" y="517"/>
                  </a:lnTo>
                  <a:lnTo>
                    <a:pt x="594" y="518"/>
                  </a:lnTo>
                  <a:lnTo>
                    <a:pt x="555" y="548"/>
                  </a:lnTo>
                  <a:lnTo>
                    <a:pt x="555" y="548"/>
                  </a:lnTo>
                  <a:lnTo>
                    <a:pt x="550" y="542"/>
                  </a:lnTo>
                  <a:lnTo>
                    <a:pt x="546" y="536"/>
                  </a:lnTo>
                  <a:lnTo>
                    <a:pt x="541" y="531"/>
                  </a:lnTo>
                  <a:lnTo>
                    <a:pt x="536" y="526"/>
                  </a:lnTo>
                  <a:lnTo>
                    <a:pt x="532" y="520"/>
                  </a:lnTo>
                  <a:lnTo>
                    <a:pt x="528" y="514"/>
                  </a:lnTo>
                  <a:lnTo>
                    <a:pt x="524" y="511"/>
                  </a:lnTo>
                  <a:lnTo>
                    <a:pt x="524" y="511"/>
                  </a:lnTo>
                  <a:close/>
                  <a:moveTo>
                    <a:pt x="585" y="587"/>
                  </a:moveTo>
                  <a:lnTo>
                    <a:pt x="624" y="557"/>
                  </a:lnTo>
                  <a:lnTo>
                    <a:pt x="625" y="559"/>
                  </a:lnTo>
                  <a:lnTo>
                    <a:pt x="630" y="565"/>
                  </a:lnTo>
                  <a:lnTo>
                    <a:pt x="634" y="570"/>
                  </a:lnTo>
                  <a:lnTo>
                    <a:pt x="638" y="576"/>
                  </a:lnTo>
                  <a:lnTo>
                    <a:pt x="643" y="582"/>
                  </a:lnTo>
                  <a:lnTo>
                    <a:pt x="647" y="589"/>
                  </a:lnTo>
                  <a:lnTo>
                    <a:pt x="651" y="595"/>
                  </a:lnTo>
                  <a:lnTo>
                    <a:pt x="654" y="597"/>
                  </a:lnTo>
                  <a:lnTo>
                    <a:pt x="613" y="626"/>
                  </a:lnTo>
                  <a:lnTo>
                    <a:pt x="611" y="623"/>
                  </a:lnTo>
                  <a:lnTo>
                    <a:pt x="607" y="617"/>
                  </a:lnTo>
                  <a:lnTo>
                    <a:pt x="603" y="611"/>
                  </a:lnTo>
                  <a:lnTo>
                    <a:pt x="599" y="605"/>
                  </a:lnTo>
                  <a:lnTo>
                    <a:pt x="594" y="599"/>
                  </a:lnTo>
                  <a:lnTo>
                    <a:pt x="590" y="594"/>
                  </a:lnTo>
                  <a:lnTo>
                    <a:pt x="586" y="588"/>
                  </a:lnTo>
                  <a:lnTo>
                    <a:pt x="585" y="587"/>
                  </a:lnTo>
                  <a:lnTo>
                    <a:pt x="585" y="587"/>
                  </a:lnTo>
                  <a:close/>
                  <a:moveTo>
                    <a:pt x="641" y="666"/>
                  </a:moveTo>
                  <a:lnTo>
                    <a:pt x="682" y="639"/>
                  </a:lnTo>
                  <a:lnTo>
                    <a:pt x="685" y="643"/>
                  </a:lnTo>
                  <a:lnTo>
                    <a:pt x="689" y="650"/>
                  </a:lnTo>
                  <a:lnTo>
                    <a:pt x="693" y="655"/>
                  </a:lnTo>
                  <a:lnTo>
                    <a:pt x="697" y="662"/>
                  </a:lnTo>
                  <a:lnTo>
                    <a:pt x="701" y="668"/>
                  </a:lnTo>
                  <a:lnTo>
                    <a:pt x="705" y="674"/>
                  </a:lnTo>
                  <a:lnTo>
                    <a:pt x="709" y="681"/>
                  </a:lnTo>
                  <a:lnTo>
                    <a:pt x="667" y="707"/>
                  </a:lnTo>
                  <a:lnTo>
                    <a:pt x="664" y="701"/>
                  </a:lnTo>
                  <a:lnTo>
                    <a:pt x="660" y="694"/>
                  </a:lnTo>
                  <a:lnTo>
                    <a:pt x="656" y="688"/>
                  </a:lnTo>
                  <a:lnTo>
                    <a:pt x="652" y="683"/>
                  </a:lnTo>
                  <a:lnTo>
                    <a:pt x="648" y="677"/>
                  </a:lnTo>
                  <a:lnTo>
                    <a:pt x="644" y="670"/>
                  </a:lnTo>
                  <a:lnTo>
                    <a:pt x="641" y="666"/>
                  </a:lnTo>
                  <a:lnTo>
                    <a:pt x="641" y="666"/>
                  </a:lnTo>
                  <a:close/>
                  <a:moveTo>
                    <a:pt x="693" y="748"/>
                  </a:moveTo>
                  <a:lnTo>
                    <a:pt x="735" y="723"/>
                  </a:lnTo>
                  <a:lnTo>
                    <a:pt x="736" y="725"/>
                  </a:lnTo>
                  <a:lnTo>
                    <a:pt x="740" y="731"/>
                  </a:lnTo>
                  <a:lnTo>
                    <a:pt x="743" y="738"/>
                  </a:lnTo>
                  <a:lnTo>
                    <a:pt x="747" y="744"/>
                  </a:lnTo>
                  <a:lnTo>
                    <a:pt x="751" y="750"/>
                  </a:lnTo>
                  <a:lnTo>
                    <a:pt x="755" y="757"/>
                  </a:lnTo>
                  <a:lnTo>
                    <a:pt x="758" y="763"/>
                  </a:lnTo>
                  <a:lnTo>
                    <a:pt x="760" y="766"/>
                  </a:lnTo>
                  <a:lnTo>
                    <a:pt x="717" y="790"/>
                  </a:lnTo>
                  <a:lnTo>
                    <a:pt x="715" y="787"/>
                  </a:lnTo>
                  <a:lnTo>
                    <a:pt x="712" y="781"/>
                  </a:lnTo>
                  <a:lnTo>
                    <a:pt x="708" y="774"/>
                  </a:lnTo>
                  <a:lnTo>
                    <a:pt x="704" y="769"/>
                  </a:lnTo>
                  <a:lnTo>
                    <a:pt x="701" y="762"/>
                  </a:lnTo>
                  <a:lnTo>
                    <a:pt x="698" y="756"/>
                  </a:lnTo>
                  <a:lnTo>
                    <a:pt x="694" y="750"/>
                  </a:lnTo>
                  <a:lnTo>
                    <a:pt x="693" y="748"/>
                  </a:lnTo>
                  <a:lnTo>
                    <a:pt x="693" y="748"/>
                  </a:lnTo>
                  <a:close/>
                  <a:moveTo>
                    <a:pt x="740" y="832"/>
                  </a:moveTo>
                  <a:lnTo>
                    <a:pt x="783" y="810"/>
                  </a:lnTo>
                  <a:lnTo>
                    <a:pt x="786" y="815"/>
                  </a:lnTo>
                  <a:lnTo>
                    <a:pt x="790" y="822"/>
                  </a:lnTo>
                  <a:lnTo>
                    <a:pt x="793" y="829"/>
                  </a:lnTo>
                  <a:lnTo>
                    <a:pt x="796" y="835"/>
                  </a:lnTo>
                  <a:lnTo>
                    <a:pt x="799" y="842"/>
                  </a:lnTo>
                  <a:lnTo>
                    <a:pt x="803" y="848"/>
                  </a:lnTo>
                  <a:lnTo>
                    <a:pt x="806" y="855"/>
                  </a:lnTo>
                  <a:lnTo>
                    <a:pt x="762" y="876"/>
                  </a:lnTo>
                  <a:lnTo>
                    <a:pt x="759" y="870"/>
                  </a:lnTo>
                  <a:lnTo>
                    <a:pt x="756" y="863"/>
                  </a:lnTo>
                  <a:lnTo>
                    <a:pt x="752" y="857"/>
                  </a:lnTo>
                  <a:lnTo>
                    <a:pt x="749" y="851"/>
                  </a:lnTo>
                  <a:lnTo>
                    <a:pt x="746" y="844"/>
                  </a:lnTo>
                  <a:lnTo>
                    <a:pt x="742" y="838"/>
                  </a:lnTo>
                  <a:lnTo>
                    <a:pt x="740" y="832"/>
                  </a:lnTo>
                  <a:lnTo>
                    <a:pt x="740" y="832"/>
                  </a:lnTo>
                  <a:close/>
                  <a:moveTo>
                    <a:pt x="782" y="920"/>
                  </a:moveTo>
                  <a:lnTo>
                    <a:pt x="827" y="900"/>
                  </a:lnTo>
                  <a:lnTo>
                    <a:pt x="828" y="902"/>
                  </a:lnTo>
                  <a:lnTo>
                    <a:pt x="831" y="909"/>
                  </a:lnTo>
                  <a:lnTo>
                    <a:pt x="834" y="916"/>
                  </a:lnTo>
                  <a:lnTo>
                    <a:pt x="837" y="922"/>
                  </a:lnTo>
                  <a:lnTo>
                    <a:pt x="840" y="929"/>
                  </a:lnTo>
                  <a:lnTo>
                    <a:pt x="843" y="936"/>
                  </a:lnTo>
                  <a:lnTo>
                    <a:pt x="846" y="943"/>
                  </a:lnTo>
                  <a:lnTo>
                    <a:pt x="847" y="946"/>
                  </a:lnTo>
                  <a:lnTo>
                    <a:pt x="801" y="964"/>
                  </a:lnTo>
                  <a:lnTo>
                    <a:pt x="800" y="962"/>
                  </a:lnTo>
                  <a:lnTo>
                    <a:pt x="798" y="955"/>
                  </a:lnTo>
                  <a:lnTo>
                    <a:pt x="795" y="948"/>
                  </a:lnTo>
                  <a:lnTo>
                    <a:pt x="792" y="942"/>
                  </a:lnTo>
                  <a:lnTo>
                    <a:pt x="789" y="935"/>
                  </a:lnTo>
                  <a:lnTo>
                    <a:pt x="786" y="929"/>
                  </a:lnTo>
                  <a:lnTo>
                    <a:pt x="783" y="922"/>
                  </a:lnTo>
                  <a:lnTo>
                    <a:pt x="782" y="920"/>
                  </a:lnTo>
                  <a:lnTo>
                    <a:pt x="782" y="920"/>
                  </a:lnTo>
                  <a:close/>
                  <a:moveTo>
                    <a:pt x="820" y="1009"/>
                  </a:moveTo>
                  <a:lnTo>
                    <a:pt x="865" y="992"/>
                  </a:lnTo>
                  <a:lnTo>
                    <a:pt x="868" y="998"/>
                  </a:lnTo>
                  <a:lnTo>
                    <a:pt x="871" y="1005"/>
                  </a:lnTo>
                  <a:lnTo>
                    <a:pt x="873" y="1011"/>
                  </a:lnTo>
                  <a:lnTo>
                    <a:pt x="876" y="1018"/>
                  </a:lnTo>
                  <a:lnTo>
                    <a:pt x="878" y="1026"/>
                  </a:lnTo>
                  <a:lnTo>
                    <a:pt x="881" y="1033"/>
                  </a:lnTo>
                  <a:lnTo>
                    <a:pt x="883" y="1038"/>
                  </a:lnTo>
                  <a:lnTo>
                    <a:pt x="837" y="1055"/>
                  </a:lnTo>
                  <a:lnTo>
                    <a:pt x="835" y="1049"/>
                  </a:lnTo>
                  <a:lnTo>
                    <a:pt x="832" y="1042"/>
                  </a:lnTo>
                  <a:lnTo>
                    <a:pt x="830" y="1035"/>
                  </a:lnTo>
                  <a:lnTo>
                    <a:pt x="827" y="1029"/>
                  </a:lnTo>
                  <a:lnTo>
                    <a:pt x="825" y="1022"/>
                  </a:lnTo>
                  <a:lnTo>
                    <a:pt x="822" y="1015"/>
                  </a:lnTo>
                  <a:lnTo>
                    <a:pt x="820" y="1009"/>
                  </a:lnTo>
                  <a:lnTo>
                    <a:pt x="820" y="1009"/>
                  </a:lnTo>
                  <a:close/>
                  <a:moveTo>
                    <a:pt x="853" y="1100"/>
                  </a:moveTo>
                  <a:lnTo>
                    <a:pt x="899" y="1085"/>
                  </a:lnTo>
                  <a:lnTo>
                    <a:pt x="900" y="1089"/>
                  </a:lnTo>
                  <a:lnTo>
                    <a:pt x="902" y="1096"/>
                  </a:lnTo>
                  <a:lnTo>
                    <a:pt x="905" y="1103"/>
                  </a:lnTo>
                  <a:lnTo>
                    <a:pt x="907" y="1110"/>
                  </a:lnTo>
                  <a:lnTo>
                    <a:pt x="909" y="1117"/>
                  </a:lnTo>
                  <a:lnTo>
                    <a:pt x="911" y="1124"/>
                  </a:lnTo>
                  <a:lnTo>
                    <a:pt x="914" y="1131"/>
                  </a:lnTo>
                  <a:lnTo>
                    <a:pt x="914" y="1133"/>
                  </a:lnTo>
                  <a:lnTo>
                    <a:pt x="867" y="1147"/>
                  </a:lnTo>
                  <a:lnTo>
                    <a:pt x="866" y="1145"/>
                  </a:lnTo>
                  <a:lnTo>
                    <a:pt x="865" y="1138"/>
                  </a:lnTo>
                  <a:lnTo>
                    <a:pt x="863" y="1131"/>
                  </a:lnTo>
                  <a:lnTo>
                    <a:pt x="860" y="1124"/>
                  </a:lnTo>
                  <a:lnTo>
                    <a:pt x="858" y="1118"/>
                  </a:lnTo>
                  <a:lnTo>
                    <a:pt x="856" y="1111"/>
                  </a:lnTo>
                  <a:lnTo>
                    <a:pt x="854" y="1104"/>
                  </a:lnTo>
                  <a:lnTo>
                    <a:pt x="853" y="1100"/>
                  </a:lnTo>
                  <a:lnTo>
                    <a:pt x="853" y="1100"/>
                  </a:lnTo>
                  <a:close/>
                  <a:moveTo>
                    <a:pt x="880" y="1193"/>
                  </a:moveTo>
                  <a:lnTo>
                    <a:pt x="928" y="1181"/>
                  </a:lnTo>
                  <a:lnTo>
                    <a:pt x="928" y="1182"/>
                  </a:lnTo>
                  <a:lnTo>
                    <a:pt x="930" y="1189"/>
                  </a:lnTo>
                  <a:lnTo>
                    <a:pt x="931" y="1196"/>
                  </a:lnTo>
                  <a:lnTo>
                    <a:pt x="933" y="1203"/>
                  </a:lnTo>
                  <a:lnTo>
                    <a:pt x="935" y="1211"/>
                  </a:lnTo>
                  <a:lnTo>
                    <a:pt x="937" y="1217"/>
                  </a:lnTo>
                  <a:lnTo>
                    <a:pt x="939" y="1225"/>
                  </a:lnTo>
                  <a:lnTo>
                    <a:pt x="940" y="1229"/>
                  </a:lnTo>
                  <a:lnTo>
                    <a:pt x="892" y="1241"/>
                  </a:lnTo>
                  <a:lnTo>
                    <a:pt x="891" y="1237"/>
                  </a:lnTo>
                  <a:lnTo>
                    <a:pt x="889" y="1229"/>
                  </a:lnTo>
                  <a:lnTo>
                    <a:pt x="888" y="1222"/>
                  </a:lnTo>
                  <a:lnTo>
                    <a:pt x="886" y="1215"/>
                  </a:lnTo>
                  <a:lnTo>
                    <a:pt x="884" y="1208"/>
                  </a:lnTo>
                  <a:lnTo>
                    <a:pt x="882" y="1201"/>
                  </a:lnTo>
                  <a:lnTo>
                    <a:pt x="880" y="1194"/>
                  </a:lnTo>
                  <a:lnTo>
                    <a:pt x="880" y="1193"/>
                  </a:lnTo>
                  <a:lnTo>
                    <a:pt x="880" y="1193"/>
                  </a:lnTo>
                  <a:close/>
                  <a:moveTo>
                    <a:pt x="902" y="1288"/>
                  </a:moveTo>
                  <a:lnTo>
                    <a:pt x="951" y="1278"/>
                  </a:lnTo>
                  <a:lnTo>
                    <a:pt x="952" y="1283"/>
                  </a:lnTo>
                  <a:lnTo>
                    <a:pt x="954" y="1291"/>
                  </a:lnTo>
                  <a:lnTo>
                    <a:pt x="955" y="1298"/>
                  </a:lnTo>
                  <a:lnTo>
                    <a:pt x="956" y="1305"/>
                  </a:lnTo>
                  <a:lnTo>
                    <a:pt x="958" y="1313"/>
                  </a:lnTo>
                  <a:lnTo>
                    <a:pt x="959" y="1320"/>
                  </a:lnTo>
                  <a:lnTo>
                    <a:pt x="961" y="1327"/>
                  </a:lnTo>
                  <a:lnTo>
                    <a:pt x="912" y="1335"/>
                  </a:lnTo>
                  <a:lnTo>
                    <a:pt x="911" y="1329"/>
                  </a:lnTo>
                  <a:lnTo>
                    <a:pt x="909" y="1322"/>
                  </a:lnTo>
                  <a:lnTo>
                    <a:pt x="908" y="1315"/>
                  </a:lnTo>
                  <a:lnTo>
                    <a:pt x="906" y="1307"/>
                  </a:lnTo>
                  <a:lnTo>
                    <a:pt x="905" y="1300"/>
                  </a:lnTo>
                  <a:lnTo>
                    <a:pt x="904" y="1293"/>
                  </a:lnTo>
                  <a:lnTo>
                    <a:pt x="902" y="1288"/>
                  </a:lnTo>
                  <a:lnTo>
                    <a:pt x="902" y="1288"/>
                  </a:lnTo>
                  <a:close/>
                  <a:moveTo>
                    <a:pt x="920" y="1383"/>
                  </a:moveTo>
                  <a:lnTo>
                    <a:pt x="968" y="1376"/>
                  </a:lnTo>
                  <a:lnTo>
                    <a:pt x="969" y="1379"/>
                  </a:lnTo>
                  <a:lnTo>
                    <a:pt x="970" y="1387"/>
                  </a:lnTo>
                  <a:lnTo>
                    <a:pt x="971" y="1394"/>
                  </a:lnTo>
                  <a:lnTo>
                    <a:pt x="972" y="1402"/>
                  </a:lnTo>
                  <a:lnTo>
                    <a:pt x="973" y="1409"/>
                  </a:lnTo>
                  <a:lnTo>
                    <a:pt x="974" y="1417"/>
                  </a:lnTo>
                  <a:lnTo>
                    <a:pt x="975" y="1424"/>
                  </a:lnTo>
                  <a:lnTo>
                    <a:pt x="975" y="1425"/>
                  </a:lnTo>
                  <a:lnTo>
                    <a:pt x="927" y="1431"/>
                  </a:lnTo>
                  <a:lnTo>
                    <a:pt x="927" y="1430"/>
                  </a:lnTo>
                  <a:lnTo>
                    <a:pt x="926" y="1423"/>
                  </a:lnTo>
                  <a:lnTo>
                    <a:pt x="925" y="1416"/>
                  </a:lnTo>
                  <a:lnTo>
                    <a:pt x="924" y="1408"/>
                  </a:lnTo>
                  <a:lnTo>
                    <a:pt x="923" y="1401"/>
                  </a:lnTo>
                  <a:lnTo>
                    <a:pt x="922" y="1394"/>
                  </a:lnTo>
                  <a:lnTo>
                    <a:pt x="920" y="1387"/>
                  </a:lnTo>
                  <a:lnTo>
                    <a:pt x="920" y="1383"/>
                  </a:lnTo>
                  <a:lnTo>
                    <a:pt x="920" y="1383"/>
                  </a:lnTo>
                  <a:close/>
                  <a:moveTo>
                    <a:pt x="932" y="1479"/>
                  </a:moveTo>
                  <a:lnTo>
                    <a:pt x="981" y="1475"/>
                  </a:lnTo>
                  <a:lnTo>
                    <a:pt x="981" y="1476"/>
                  </a:lnTo>
                  <a:lnTo>
                    <a:pt x="982" y="1484"/>
                  </a:lnTo>
                  <a:lnTo>
                    <a:pt x="982" y="1492"/>
                  </a:lnTo>
                  <a:lnTo>
                    <a:pt x="983" y="1499"/>
                  </a:lnTo>
                  <a:lnTo>
                    <a:pt x="984" y="1506"/>
                  </a:lnTo>
                  <a:lnTo>
                    <a:pt x="984" y="1514"/>
                  </a:lnTo>
                  <a:lnTo>
                    <a:pt x="985" y="1522"/>
                  </a:lnTo>
                  <a:lnTo>
                    <a:pt x="985" y="1524"/>
                  </a:lnTo>
                  <a:lnTo>
                    <a:pt x="936" y="1528"/>
                  </a:lnTo>
                  <a:lnTo>
                    <a:pt x="936" y="1525"/>
                  </a:lnTo>
                  <a:lnTo>
                    <a:pt x="935" y="1518"/>
                  </a:lnTo>
                  <a:lnTo>
                    <a:pt x="934" y="1510"/>
                  </a:lnTo>
                  <a:lnTo>
                    <a:pt x="934" y="1503"/>
                  </a:lnTo>
                  <a:lnTo>
                    <a:pt x="933" y="1496"/>
                  </a:lnTo>
                  <a:lnTo>
                    <a:pt x="933" y="1489"/>
                  </a:lnTo>
                  <a:lnTo>
                    <a:pt x="932" y="1481"/>
                  </a:lnTo>
                  <a:lnTo>
                    <a:pt x="932" y="1479"/>
                  </a:lnTo>
                  <a:lnTo>
                    <a:pt x="932" y="1479"/>
                  </a:lnTo>
                  <a:close/>
                  <a:moveTo>
                    <a:pt x="939" y="1576"/>
                  </a:moveTo>
                  <a:lnTo>
                    <a:pt x="988" y="1574"/>
                  </a:lnTo>
                  <a:lnTo>
                    <a:pt x="988" y="1575"/>
                  </a:lnTo>
                  <a:lnTo>
                    <a:pt x="988" y="1583"/>
                  </a:lnTo>
                  <a:lnTo>
                    <a:pt x="989" y="1590"/>
                  </a:lnTo>
                  <a:lnTo>
                    <a:pt x="989" y="1598"/>
                  </a:lnTo>
                  <a:lnTo>
                    <a:pt x="989" y="1605"/>
                  </a:lnTo>
                  <a:lnTo>
                    <a:pt x="989" y="1613"/>
                  </a:lnTo>
                  <a:lnTo>
                    <a:pt x="989" y="1621"/>
                  </a:lnTo>
                  <a:lnTo>
                    <a:pt x="989" y="1623"/>
                  </a:lnTo>
                  <a:lnTo>
                    <a:pt x="940" y="1624"/>
                  </a:lnTo>
                  <a:lnTo>
                    <a:pt x="940" y="1622"/>
                  </a:lnTo>
                  <a:lnTo>
                    <a:pt x="940" y="1614"/>
                  </a:lnTo>
                  <a:lnTo>
                    <a:pt x="940" y="1607"/>
                  </a:lnTo>
                  <a:lnTo>
                    <a:pt x="939" y="1599"/>
                  </a:lnTo>
                  <a:lnTo>
                    <a:pt x="939" y="1592"/>
                  </a:lnTo>
                  <a:lnTo>
                    <a:pt x="939" y="1584"/>
                  </a:lnTo>
                  <a:lnTo>
                    <a:pt x="939" y="1577"/>
                  </a:lnTo>
                  <a:lnTo>
                    <a:pt x="939" y="1576"/>
                  </a:lnTo>
                  <a:lnTo>
                    <a:pt x="939" y="1576"/>
                  </a:lnTo>
                  <a:close/>
                  <a:moveTo>
                    <a:pt x="940" y="1673"/>
                  </a:moveTo>
                  <a:lnTo>
                    <a:pt x="989" y="1674"/>
                  </a:lnTo>
                  <a:lnTo>
                    <a:pt x="989" y="1674"/>
                  </a:lnTo>
                  <a:lnTo>
                    <a:pt x="989" y="1676"/>
                  </a:lnTo>
                  <a:lnTo>
                    <a:pt x="989" y="1678"/>
                  </a:lnTo>
                  <a:lnTo>
                    <a:pt x="989" y="1680"/>
                  </a:lnTo>
                  <a:lnTo>
                    <a:pt x="989" y="1682"/>
                  </a:lnTo>
                  <a:lnTo>
                    <a:pt x="989" y="1684"/>
                  </a:lnTo>
                  <a:lnTo>
                    <a:pt x="989" y="1687"/>
                  </a:lnTo>
                  <a:lnTo>
                    <a:pt x="989" y="1689"/>
                  </a:lnTo>
                  <a:lnTo>
                    <a:pt x="989" y="1691"/>
                  </a:lnTo>
                  <a:lnTo>
                    <a:pt x="989" y="1694"/>
                  </a:lnTo>
                  <a:lnTo>
                    <a:pt x="989" y="1696"/>
                  </a:lnTo>
                  <a:lnTo>
                    <a:pt x="989" y="1698"/>
                  </a:lnTo>
                  <a:lnTo>
                    <a:pt x="989" y="1700"/>
                  </a:lnTo>
                  <a:lnTo>
                    <a:pt x="989" y="1703"/>
                  </a:lnTo>
                  <a:lnTo>
                    <a:pt x="989" y="1705"/>
                  </a:lnTo>
                  <a:lnTo>
                    <a:pt x="989" y="1707"/>
                  </a:lnTo>
                  <a:lnTo>
                    <a:pt x="989" y="1709"/>
                  </a:lnTo>
                  <a:lnTo>
                    <a:pt x="989" y="1711"/>
                  </a:lnTo>
                  <a:lnTo>
                    <a:pt x="989" y="1713"/>
                  </a:lnTo>
                  <a:lnTo>
                    <a:pt x="988" y="1716"/>
                  </a:lnTo>
                  <a:lnTo>
                    <a:pt x="988" y="1718"/>
                  </a:lnTo>
                  <a:lnTo>
                    <a:pt x="988" y="1720"/>
                  </a:lnTo>
                  <a:lnTo>
                    <a:pt x="988" y="1722"/>
                  </a:lnTo>
                  <a:lnTo>
                    <a:pt x="988" y="1723"/>
                  </a:lnTo>
                  <a:lnTo>
                    <a:pt x="939" y="1721"/>
                  </a:lnTo>
                  <a:lnTo>
                    <a:pt x="939" y="1721"/>
                  </a:lnTo>
                  <a:lnTo>
                    <a:pt x="939" y="1718"/>
                  </a:lnTo>
                  <a:lnTo>
                    <a:pt x="939" y="1716"/>
                  </a:lnTo>
                  <a:lnTo>
                    <a:pt x="939" y="1714"/>
                  </a:lnTo>
                  <a:lnTo>
                    <a:pt x="939" y="1712"/>
                  </a:lnTo>
                  <a:lnTo>
                    <a:pt x="939" y="1710"/>
                  </a:lnTo>
                  <a:lnTo>
                    <a:pt x="939" y="1708"/>
                  </a:lnTo>
                  <a:lnTo>
                    <a:pt x="939" y="1706"/>
                  </a:lnTo>
                  <a:lnTo>
                    <a:pt x="939" y="1703"/>
                  </a:lnTo>
                  <a:lnTo>
                    <a:pt x="939" y="1701"/>
                  </a:lnTo>
                  <a:lnTo>
                    <a:pt x="939" y="1699"/>
                  </a:lnTo>
                  <a:lnTo>
                    <a:pt x="940" y="1697"/>
                  </a:lnTo>
                  <a:lnTo>
                    <a:pt x="940" y="1695"/>
                  </a:lnTo>
                  <a:lnTo>
                    <a:pt x="940" y="1692"/>
                  </a:lnTo>
                  <a:lnTo>
                    <a:pt x="940" y="1690"/>
                  </a:lnTo>
                  <a:lnTo>
                    <a:pt x="940" y="1688"/>
                  </a:lnTo>
                  <a:lnTo>
                    <a:pt x="940" y="1686"/>
                  </a:lnTo>
                  <a:lnTo>
                    <a:pt x="940" y="1684"/>
                  </a:lnTo>
                  <a:lnTo>
                    <a:pt x="940" y="1682"/>
                  </a:lnTo>
                  <a:lnTo>
                    <a:pt x="940" y="1680"/>
                  </a:lnTo>
                  <a:lnTo>
                    <a:pt x="940" y="1677"/>
                  </a:lnTo>
                  <a:lnTo>
                    <a:pt x="940" y="1675"/>
                  </a:lnTo>
                  <a:lnTo>
                    <a:pt x="940" y="1673"/>
                  </a:lnTo>
                  <a:lnTo>
                    <a:pt x="940" y="1673"/>
                  </a:lnTo>
                  <a:lnTo>
                    <a:pt x="940" y="16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Inter" panose="02000503000000020004" charset="0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13016" y="3088"/>
              <a:ext cx="1598" cy="7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000" b="1" dirty="0">
                  <a:solidFill>
                    <a:schemeClr val="accent1"/>
                  </a:solidFill>
                  <a:latin typeface="+mj-ea"/>
                  <a:ea typeface="+mj-ea"/>
                  <a:cs typeface="Inter" panose="02000503000000020004" charset="0"/>
                </a:rPr>
                <a:t>Problem statements</a:t>
              </a:r>
              <a:endParaRPr kumimoji="1" lang="en-US" altLang="zh-CN" sz="1000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10635" y="7358"/>
              <a:ext cx="1598" cy="43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000" b="1" dirty="0">
                  <a:solidFill>
                    <a:schemeClr val="accent1"/>
                  </a:solidFill>
                  <a:latin typeface="+mj-ea"/>
                  <a:ea typeface="+mj-ea"/>
                  <a:cs typeface="Inter" panose="02000503000000020004" charset="0"/>
                </a:rPr>
                <a:t>Stakeholder</a:t>
              </a:r>
              <a:endParaRPr kumimoji="1" lang="en-US" altLang="zh-CN" sz="1000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15404" y="7212"/>
              <a:ext cx="1598" cy="7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000" b="1" dirty="0">
                  <a:solidFill>
                    <a:schemeClr val="accent1"/>
                  </a:solidFill>
                  <a:latin typeface="+mj-ea"/>
                  <a:ea typeface="+mj-ea"/>
                  <a:cs typeface="Inter" panose="02000503000000020004" charset="0"/>
                </a:rPr>
                <a:t>Business Problem</a:t>
              </a:r>
              <a:endParaRPr kumimoji="1" lang="en-US" altLang="zh-CN" sz="1000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endParaRPr>
            </a:p>
          </p:txBody>
        </p:sp>
        <p:sp>
          <p:nvSpPr>
            <p:cNvPr id="144" name="任意形状 41"/>
            <p:cNvSpPr/>
            <p:nvPr/>
          </p:nvSpPr>
          <p:spPr>
            <a:xfrm>
              <a:off x="13380" y="5752"/>
              <a:ext cx="902" cy="902"/>
            </a:xfrm>
            <a:custGeom>
              <a:avLst/>
              <a:gdLst>
                <a:gd name="connsiteX0" fmla="*/ 483105 w 572573"/>
                <a:gd name="connsiteY0" fmla="*/ 518862 h 572537"/>
                <a:gd name="connsiteX1" fmla="*/ 536754 w 572573"/>
                <a:gd name="connsiteY1" fmla="*/ 518862 h 572537"/>
                <a:gd name="connsiteX2" fmla="*/ 536754 w 572573"/>
                <a:gd name="connsiteY2" fmla="*/ 536755 h 572537"/>
                <a:gd name="connsiteX3" fmla="*/ 483105 w 572573"/>
                <a:gd name="connsiteY3" fmla="*/ 536755 h 572537"/>
                <a:gd name="connsiteX4" fmla="*/ 411494 w 572573"/>
                <a:gd name="connsiteY4" fmla="*/ 518862 h 572537"/>
                <a:gd name="connsiteX5" fmla="*/ 465143 w 572573"/>
                <a:gd name="connsiteY5" fmla="*/ 518862 h 572537"/>
                <a:gd name="connsiteX6" fmla="*/ 465143 w 572573"/>
                <a:gd name="connsiteY6" fmla="*/ 536755 h 572537"/>
                <a:gd name="connsiteX7" fmla="*/ 411494 w 572573"/>
                <a:gd name="connsiteY7" fmla="*/ 536755 h 572537"/>
                <a:gd name="connsiteX8" fmla="*/ 304196 w 572573"/>
                <a:gd name="connsiteY8" fmla="*/ 411511 h 572537"/>
                <a:gd name="connsiteX9" fmla="*/ 304196 w 572573"/>
                <a:gd name="connsiteY9" fmla="*/ 483079 h 572537"/>
                <a:gd name="connsiteX10" fmla="*/ 375763 w 572573"/>
                <a:gd name="connsiteY10" fmla="*/ 483079 h 572537"/>
                <a:gd name="connsiteX11" fmla="*/ 375763 w 572573"/>
                <a:gd name="connsiteY11" fmla="*/ 411511 h 572537"/>
                <a:gd name="connsiteX12" fmla="*/ 250521 w 572573"/>
                <a:gd name="connsiteY12" fmla="*/ 411511 h 572537"/>
                <a:gd name="connsiteX13" fmla="*/ 250521 w 572573"/>
                <a:gd name="connsiteY13" fmla="*/ 483079 h 572537"/>
                <a:gd name="connsiteX14" fmla="*/ 286304 w 572573"/>
                <a:gd name="connsiteY14" fmla="*/ 483079 h 572537"/>
                <a:gd name="connsiteX15" fmla="*/ 286304 w 572573"/>
                <a:gd name="connsiteY15" fmla="*/ 411511 h 572537"/>
                <a:gd name="connsiteX16" fmla="*/ 232629 w 572573"/>
                <a:gd name="connsiteY16" fmla="*/ 393619 h 572537"/>
                <a:gd name="connsiteX17" fmla="*/ 393655 w 572573"/>
                <a:gd name="connsiteY17" fmla="*/ 393619 h 572537"/>
                <a:gd name="connsiteX18" fmla="*/ 393655 w 572573"/>
                <a:gd name="connsiteY18" fmla="*/ 500971 h 572537"/>
                <a:gd name="connsiteX19" fmla="*/ 232629 w 572573"/>
                <a:gd name="connsiteY19" fmla="*/ 500971 h 572537"/>
                <a:gd name="connsiteX20" fmla="*/ 465213 w 572573"/>
                <a:gd name="connsiteY20" fmla="*/ 89468 h 572537"/>
                <a:gd name="connsiteX21" fmla="*/ 465213 w 572573"/>
                <a:gd name="connsiteY21" fmla="*/ 107351 h 572537"/>
                <a:gd name="connsiteX22" fmla="*/ 500970 w 572573"/>
                <a:gd name="connsiteY22" fmla="*/ 107351 h 572537"/>
                <a:gd name="connsiteX23" fmla="*/ 500970 w 572573"/>
                <a:gd name="connsiteY23" fmla="*/ 125242 h 572537"/>
                <a:gd name="connsiteX24" fmla="*/ 465213 w 572573"/>
                <a:gd name="connsiteY24" fmla="*/ 125242 h 572537"/>
                <a:gd name="connsiteX25" fmla="*/ 465213 w 572573"/>
                <a:gd name="connsiteY25" fmla="*/ 483079 h 572537"/>
                <a:gd name="connsiteX26" fmla="*/ 518897 w 572573"/>
                <a:gd name="connsiteY26" fmla="*/ 483079 h 572537"/>
                <a:gd name="connsiteX27" fmla="*/ 518897 w 572573"/>
                <a:gd name="connsiteY27" fmla="*/ 89468 h 572537"/>
                <a:gd name="connsiteX28" fmla="*/ 322088 w 572573"/>
                <a:gd name="connsiteY28" fmla="*/ 89468 h 572537"/>
                <a:gd name="connsiteX29" fmla="*/ 322088 w 572573"/>
                <a:gd name="connsiteY29" fmla="*/ 107351 h 572537"/>
                <a:gd name="connsiteX30" fmla="*/ 447321 w 572573"/>
                <a:gd name="connsiteY30" fmla="*/ 107351 h 572537"/>
                <a:gd name="connsiteX31" fmla="*/ 447321 w 572573"/>
                <a:gd name="connsiteY31" fmla="*/ 89468 h 572537"/>
                <a:gd name="connsiteX32" fmla="*/ 250521 w 572573"/>
                <a:gd name="connsiteY32" fmla="*/ 89459 h 572537"/>
                <a:gd name="connsiteX33" fmla="*/ 250521 w 572573"/>
                <a:gd name="connsiteY33" fmla="*/ 107351 h 572537"/>
                <a:gd name="connsiteX34" fmla="*/ 268404 w 572573"/>
                <a:gd name="connsiteY34" fmla="*/ 107351 h 572537"/>
                <a:gd name="connsiteX35" fmla="*/ 268404 w 572573"/>
                <a:gd name="connsiteY35" fmla="*/ 125242 h 572537"/>
                <a:gd name="connsiteX36" fmla="*/ 250521 w 572573"/>
                <a:gd name="connsiteY36" fmla="*/ 125242 h 572537"/>
                <a:gd name="connsiteX37" fmla="*/ 250521 w 572573"/>
                <a:gd name="connsiteY37" fmla="*/ 161026 h 572537"/>
                <a:gd name="connsiteX38" fmla="*/ 268412 w 572573"/>
                <a:gd name="connsiteY38" fmla="*/ 161026 h 572537"/>
                <a:gd name="connsiteX39" fmla="*/ 268412 w 572573"/>
                <a:gd name="connsiteY39" fmla="*/ 196809 h 572537"/>
                <a:gd name="connsiteX40" fmla="*/ 286304 w 572573"/>
                <a:gd name="connsiteY40" fmla="*/ 196809 h 572537"/>
                <a:gd name="connsiteX41" fmla="*/ 286304 w 572573"/>
                <a:gd name="connsiteY41" fmla="*/ 161026 h 572537"/>
                <a:gd name="connsiteX42" fmla="*/ 304196 w 572573"/>
                <a:gd name="connsiteY42" fmla="*/ 161026 h 572537"/>
                <a:gd name="connsiteX43" fmla="*/ 304196 w 572573"/>
                <a:gd name="connsiteY43" fmla="*/ 89459 h 572537"/>
                <a:gd name="connsiteX44" fmla="*/ 161062 w 572573"/>
                <a:gd name="connsiteY44" fmla="*/ 89459 h 572537"/>
                <a:gd name="connsiteX45" fmla="*/ 161062 w 572573"/>
                <a:gd name="connsiteY45" fmla="*/ 107351 h 572537"/>
                <a:gd name="connsiteX46" fmla="*/ 232629 w 572573"/>
                <a:gd name="connsiteY46" fmla="*/ 107351 h 572537"/>
                <a:gd name="connsiteX47" fmla="*/ 232629 w 572573"/>
                <a:gd name="connsiteY47" fmla="*/ 89459 h 572537"/>
                <a:gd name="connsiteX48" fmla="*/ 143170 w 572573"/>
                <a:gd name="connsiteY48" fmla="*/ 71567 h 572537"/>
                <a:gd name="connsiteX49" fmla="*/ 322088 w 572573"/>
                <a:gd name="connsiteY49" fmla="*/ 71567 h 572537"/>
                <a:gd name="connsiteX50" fmla="*/ 322088 w 572573"/>
                <a:gd name="connsiteY50" fmla="*/ 71576 h 572537"/>
                <a:gd name="connsiteX51" fmla="*/ 536789 w 572573"/>
                <a:gd name="connsiteY51" fmla="*/ 71576 h 572537"/>
                <a:gd name="connsiteX52" fmla="*/ 536789 w 572573"/>
                <a:gd name="connsiteY52" fmla="*/ 500971 h 572537"/>
                <a:gd name="connsiteX53" fmla="*/ 420493 w 572573"/>
                <a:gd name="connsiteY53" fmla="*/ 500971 h 572537"/>
                <a:gd name="connsiteX54" fmla="*/ 420493 w 572573"/>
                <a:gd name="connsiteY54" fmla="*/ 483079 h 572537"/>
                <a:gd name="connsiteX55" fmla="*/ 447321 w 572573"/>
                <a:gd name="connsiteY55" fmla="*/ 483079 h 572537"/>
                <a:gd name="connsiteX56" fmla="*/ 447321 w 572573"/>
                <a:gd name="connsiteY56" fmla="*/ 125242 h 572537"/>
                <a:gd name="connsiteX57" fmla="*/ 322088 w 572573"/>
                <a:gd name="connsiteY57" fmla="*/ 125242 h 572537"/>
                <a:gd name="connsiteX58" fmla="*/ 322088 w 572573"/>
                <a:gd name="connsiteY58" fmla="*/ 178918 h 572537"/>
                <a:gd name="connsiteX59" fmla="*/ 304196 w 572573"/>
                <a:gd name="connsiteY59" fmla="*/ 178918 h 572537"/>
                <a:gd name="connsiteX60" fmla="*/ 304196 w 572573"/>
                <a:gd name="connsiteY60" fmla="*/ 214701 h 572537"/>
                <a:gd name="connsiteX61" fmla="*/ 286304 w 572573"/>
                <a:gd name="connsiteY61" fmla="*/ 214701 h 572537"/>
                <a:gd name="connsiteX62" fmla="*/ 286304 w 572573"/>
                <a:gd name="connsiteY62" fmla="*/ 250485 h 572537"/>
                <a:gd name="connsiteX63" fmla="*/ 304196 w 572573"/>
                <a:gd name="connsiteY63" fmla="*/ 268377 h 572537"/>
                <a:gd name="connsiteX64" fmla="*/ 375763 w 572573"/>
                <a:gd name="connsiteY64" fmla="*/ 268377 h 572537"/>
                <a:gd name="connsiteX65" fmla="*/ 411547 w 572573"/>
                <a:gd name="connsiteY65" fmla="*/ 304160 h 572537"/>
                <a:gd name="connsiteX66" fmla="*/ 375763 w 572573"/>
                <a:gd name="connsiteY66" fmla="*/ 339944 h 572537"/>
                <a:gd name="connsiteX67" fmla="*/ 277358 w 572573"/>
                <a:gd name="connsiteY67" fmla="*/ 339944 h 572537"/>
                <a:gd name="connsiteX68" fmla="*/ 250521 w 572573"/>
                <a:gd name="connsiteY68" fmla="*/ 366782 h 572537"/>
                <a:gd name="connsiteX69" fmla="*/ 250521 w 572573"/>
                <a:gd name="connsiteY69" fmla="*/ 376279 h 572537"/>
                <a:gd name="connsiteX70" fmla="*/ 232629 w 572573"/>
                <a:gd name="connsiteY70" fmla="*/ 376279 h 572537"/>
                <a:gd name="connsiteX71" fmla="*/ 232629 w 572573"/>
                <a:gd name="connsiteY71" fmla="*/ 366782 h 572537"/>
                <a:gd name="connsiteX72" fmla="*/ 277358 w 572573"/>
                <a:gd name="connsiteY72" fmla="*/ 322052 h 572537"/>
                <a:gd name="connsiteX73" fmla="*/ 375763 w 572573"/>
                <a:gd name="connsiteY73" fmla="*/ 322052 h 572537"/>
                <a:gd name="connsiteX74" fmla="*/ 393655 w 572573"/>
                <a:gd name="connsiteY74" fmla="*/ 304160 h 572537"/>
                <a:gd name="connsiteX75" fmla="*/ 375763 w 572573"/>
                <a:gd name="connsiteY75" fmla="*/ 286268 h 572537"/>
                <a:gd name="connsiteX76" fmla="*/ 304196 w 572573"/>
                <a:gd name="connsiteY76" fmla="*/ 286268 h 572537"/>
                <a:gd name="connsiteX77" fmla="*/ 268412 w 572573"/>
                <a:gd name="connsiteY77" fmla="*/ 250485 h 572537"/>
                <a:gd name="connsiteX78" fmla="*/ 268412 w 572573"/>
                <a:gd name="connsiteY78" fmla="*/ 214701 h 572537"/>
                <a:gd name="connsiteX79" fmla="*/ 250521 w 572573"/>
                <a:gd name="connsiteY79" fmla="*/ 214701 h 572537"/>
                <a:gd name="connsiteX80" fmla="*/ 250521 w 572573"/>
                <a:gd name="connsiteY80" fmla="*/ 178918 h 572537"/>
                <a:gd name="connsiteX81" fmla="*/ 232629 w 572573"/>
                <a:gd name="connsiteY81" fmla="*/ 178918 h 572537"/>
                <a:gd name="connsiteX82" fmla="*/ 232629 w 572573"/>
                <a:gd name="connsiteY82" fmla="*/ 125242 h 572537"/>
                <a:gd name="connsiteX83" fmla="*/ 161062 w 572573"/>
                <a:gd name="connsiteY83" fmla="*/ 125242 h 572537"/>
                <a:gd name="connsiteX84" fmla="*/ 161062 w 572573"/>
                <a:gd name="connsiteY84" fmla="*/ 483079 h 572537"/>
                <a:gd name="connsiteX85" fmla="*/ 214737 w 572573"/>
                <a:gd name="connsiteY85" fmla="*/ 483079 h 572537"/>
                <a:gd name="connsiteX86" fmla="*/ 214737 w 572573"/>
                <a:gd name="connsiteY86" fmla="*/ 500971 h 572537"/>
                <a:gd name="connsiteX87" fmla="*/ 143170 w 572573"/>
                <a:gd name="connsiteY87" fmla="*/ 500971 h 572537"/>
                <a:gd name="connsiteX88" fmla="*/ 107351 w 572573"/>
                <a:gd name="connsiteY88" fmla="*/ 35792 h 572537"/>
                <a:gd name="connsiteX89" fmla="*/ 125244 w 572573"/>
                <a:gd name="connsiteY89" fmla="*/ 35792 h 572537"/>
                <a:gd name="connsiteX90" fmla="*/ 125244 w 572573"/>
                <a:gd name="connsiteY90" fmla="*/ 545700 h 572537"/>
                <a:gd name="connsiteX91" fmla="*/ 107351 w 572573"/>
                <a:gd name="connsiteY91" fmla="*/ 545700 h 572537"/>
                <a:gd name="connsiteX92" fmla="*/ 509916 w 572573"/>
                <a:gd name="connsiteY92" fmla="*/ 35784 h 572537"/>
                <a:gd name="connsiteX93" fmla="*/ 527809 w 572573"/>
                <a:gd name="connsiteY93" fmla="*/ 35784 h 572537"/>
                <a:gd name="connsiteX94" fmla="*/ 527809 w 572573"/>
                <a:gd name="connsiteY94" fmla="*/ 53677 h 572537"/>
                <a:gd name="connsiteX95" fmla="*/ 509916 w 572573"/>
                <a:gd name="connsiteY95" fmla="*/ 53677 h 572537"/>
                <a:gd name="connsiteX96" fmla="*/ 474133 w 572573"/>
                <a:gd name="connsiteY96" fmla="*/ 35784 h 572537"/>
                <a:gd name="connsiteX97" fmla="*/ 492026 w 572573"/>
                <a:gd name="connsiteY97" fmla="*/ 35784 h 572537"/>
                <a:gd name="connsiteX98" fmla="*/ 492026 w 572573"/>
                <a:gd name="connsiteY98" fmla="*/ 53677 h 572537"/>
                <a:gd name="connsiteX99" fmla="*/ 474133 w 572573"/>
                <a:gd name="connsiteY99" fmla="*/ 53677 h 572537"/>
                <a:gd name="connsiteX100" fmla="*/ 438349 w 572573"/>
                <a:gd name="connsiteY100" fmla="*/ 35784 h 572537"/>
                <a:gd name="connsiteX101" fmla="*/ 456242 w 572573"/>
                <a:gd name="connsiteY101" fmla="*/ 35784 h 572537"/>
                <a:gd name="connsiteX102" fmla="*/ 456242 w 572573"/>
                <a:gd name="connsiteY102" fmla="*/ 53677 h 572537"/>
                <a:gd name="connsiteX103" fmla="*/ 438349 w 572573"/>
                <a:gd name="connsiteY103" fmla="*/ 53677 h 572537"/>
                <a:gd name="connsiteX104" fmla="*/ 402566 w 572573"/>
                <a:gd name="connsiteY104" fmla="*/ 35784 h 572537"/>
                <a:gd name="connsiteX105" fmla="*/ 420459 w 572573"/>
                <a:gd name="connsiteY105" fmla="*/ 35784 h 572537"/>
                <a:gd name="connsiteX106" fmla="*/ 420459 w 572573"/>
                <a:gd name="connsiteY106" fmla="*/ 53677 h 572537"/>
                <a:gd name="connsiteX107" fmla="*/ 402566 w 572573"/>
                <a:gd name="connsiteY107" fmla="*/ 53677 h 572537"/>
                <a:gd name="connsiteX108" fmla="*/ 366782 w 572573"/>
                <a:gd name="connsiteY108" fmla="*/ 35784 h 572537"/>
                <a:gd name="connsiteX109" fmla="*/ 384675 w 572573"/>
                <a:gd name="connsiteY109" fmla="*/ 35784 h 572537"/>
                <a:gd name="connsiteX110" fmla="*/ 384675 w 572573"/>
                <a:gd name="connsiteY110" fmla="*/ 53677 h 572537"/>
                <a:gd name="connsiteX111" fmla="*/ 366782 w 572573"/>
                <a:gd name="connsiteY111" fmla="*/ 53677 h 572537"/>
                <a:gd name="connsiteX112" fmla="*/ 330999 w 572573"/>
                <a:gd name="connsiteY112" fmla="*/ 35784 h 572537"/>
                <a:gd name="connsiteX113" fmla="*/ 348892 w 572573"/>
                <a:gd name="connsiteY113" fmla="*/ 35784 h 572537"/>
                <a:gd name="connsiteX114" fmla="*/ 348892 w 572573"/>
                <a:gd name="connsiteY114" fmla="*/ 53677 h 572537"/>
                <a:gd name="connsiteX115" fmla="*/ 330999 w 572573"/>
                <a:gd name="connsiteY115" fmla="*/ 53677 h 572537"/>
                <a:gd name="connsiteX116" fmla="*/ 295215 w 572573"/>
                <a:gd name="connsiteY116" fmla="*/ 35784 h 572537"/>
                <a:gd name="connsiteX117" fmla="*/ 313108 w 572573"/>
                <a:gd name="connsiteY117" fmla="*/ 35784 h 572537"/>
                <a:gd name="connsiteX118" fmla="*/ 313108 w 572573"/>
                <a:gd name="connsiteY118" fmla="*/ 53677 h 572537"/>
                <a:gd name="connsiteX119" fmla="*/ 295215 w 572573"/>
                <a:gd name="connsiteY119" fmla="*/ 53677 h 572537"/>
                <a:gd name="connsiteX120" fmla="*/ 259431 w 572573"/>
                <a:gd name="connsiteY120" fmla="*/ 35784 h 572537"/>
                <a:gd name="connsiteX121" fmla="*/ 277324 w 572573"/>
                <a:gd name="connsiteY121" fmla="*/ 35784 h 572537"/>
                <a:gd name="connsiteX122" fmla="*/ 277324 w 572573"/>
                <a:gd name="connsiteY122" fmla="*/ 53677 h 572537"/>
                <a:gd name="connsiteX123" fmla="*/ 259431 w 572573"/>
                <a:gd name="connsiteY123" fmla="*/ 53677 h 572537"/>
                <a:gd name="connsiteX124" fmla="*/ 223648 w 572573"/>
                <a:gd name="connsiteY124" fmla="*/ 35784 h 572537"/>
                <a:gd name="connsiteX125" fmla="*/ 241541 w 572573"/>
                <a:gd name="connsiteY125" fmla="*/ 35784 h 572537"/>
                <a:gd name="connsiteX126" fmla="*/ 241541 w 572573"/>
                <a:gd name="connsiteY126" fmla="*/ 53677 h 572537"/>
                <a:gd name="connsiteX127" fmla="*/ 223648 w 572573"/>
                <a:gd name="connsiteY127" fmla="*/ 53677 h 572537"/>
                <a:gd name="connsiteX128" fmla="*/ 187864 w 572573"/>
                <a:gd name="connsiteY128" fmla="*/ 35784 h 572537"/>
                <a:gd name="connsiteX129" fmla="*/ 205757 w 572573"/>
                <a:gd name="connsiteY129" fmla="*/ 35784 h 572537"/>
                <a:gd name="connsiteX130" fmla="*/ 205757 w 572573"/>
                <a:gd name="connsiteY130" fmla="*/ 53677 h 572537"/>
                <a:gd name="connsiteX131" fmla="*/ 187864 w 572573"/>
                <a:gd name="connsiteY131" fmla="*/ 53677 h 572537"/>
                <a:gd name="connsiteX132" fmla="*/ 152081 w 572573"/>
                <a:gd name="connsiteY132" fmla="*/ 35784 h 572537"/>
                <a:gd name="connsiteX133" fmla="*/ 169974 w 572573"/>
                <a:gd name="connsiteY133" fmla="*/ 35784 h 572537"/>
                <a:gd name="connsiteX134" fmla="*/ 169974 w 572573"/>
                <a:gd name="connsiteY134" fmla="*/ 53677 h 572537"/>
                <a:gd name="connsiteX135" fmla="*/ 152081 w 572573"/>
                <a:gd name="connsiteY135" fmla="*/ 53677 h 572537"/>
                <a:gd name="connsiteX136" fmla="*/ 17892 w 572573"/>
                <a:gd name="connsiteY136" fmla="*/ 17892 h 572537"/>
                <a:gd name="connsiteX137" fmla="*/ 17892 w 572573"/>
                <a:gd name="connsiteY137" fmla="*/ 554645 h 572537"/>
                <a:gd name="connsiteX138" fmla="*/ 554681 w 572573"/>
                <a:gd name="connsiteY138" fmla="*/ 554645 h 572537"/>
                <a:gd name="connsiteX139" fmla="*/ 554681 w 572573"/>
                <a:gd name="connsiteY139" fmla="*/ 17892 h 572537"/>
                <a:gd name="connsiteX140" fmla="*/ 0 w 572573"/>
                <a:gd name="connsiteY140" fmla="*/ 0 h 572537"/>
                <a:gd name="connsiteX141" fmla="*/ 572573 w 572573"/>
                <a:gd name="connsiteY141" fmla="*/ 0 h 572537"/>
                <a:gd name="connsiteX142" fmla="*/ 572573 w 572573"/>
                <a:gd name="connsiteY142" fmla="*/ 572537 h 572537"/>
                <a:gd name="connsiteX143" fmla="*/ 0 w 572573"/>
                <a:gd name="connsiteY143" fmla="*/ 572537 h 572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572573" h="572537">
                  <a:moveTo>
                    <a:pt x="483105" y="518862"/>
                  </a:moveTo>
                  <a:lnTo>
                    <a:pt x="536754" y="518862"/>
                  </a:lnTo>
                  <a:lnTo>
                    <a:pt x="536754" y="536755"/>
                  </a:lnTo>
                  <a:lnTo>
                    <a:pt x="483105" y="536755"/>
                  </a:lnTo>
                  <a:close/>
                  <a:moveTo>
                    <a:pt x="411494" y="518862"/>
                  </a:moveTo>
                  <a:lnTo>
                    <a:pt x="465143" y="518862"/>
                  </a:lnTo>
                  <a:lnTo>
                    <a:pt x="465143" y="536755"/>
                  </a:lnTo>
                  <a:lnTo>
                    <a:pt x="411494" y="536755"/>
                  </a:lnTo>
                  <a:close/>
                  <a:moveTo>
                    <a:pt x="304196" y="411511"/>
                  </a:moveTo>
                  <a:lnTo>
                    <a:pt x="304196" y="483079"/>
                  </a:lnTo>
                  <a:lnTo>
                    <a:pt x="375763" y="483079"/>
                  </a:lnTo>
                  <a:lnTo>
                    <a:pt x="375763" y="411511"/>
                  </a:lnTo>
                  <a:close/>
                  <a:moveTo>
                    <a:pt x="250521" y="411511"/>
                  </a:moveTo>
                  <a:lnTo>
                    <a:pt x="250521" y="483079"/>
                  </a:lnTo>
                  <a:lnTo>
                    <a:pt x="286304" y="483079"/>
                  </a:lnTo>
                  <a:lnTo>
                    <a:pt x="286304" y="411511"/>
                  </a:lnTo>
                  <a:close/>
                  <a:moveTo>
                    <a:pt x="232629" y="393619"/>
                  </a:moveTo>
                  <a:lnTo>
                    <a:pt x="393655" y="393619"/>
                  </a:lnTo>
                  <a:lnTo>
                    <a:pt x="393655" y="500971"/>
                  </a:lnTo>
                  <a:lnTo>
                    <a:pt x="232629" y="500971"/>
                  </a:lnTo>
                  <a:close/>
                  <a:moveTo>
                    <a:pt x="465213" y="89468"/>
                  </a:moveTo>
                  <a:lnTo>
                    <a:pt x="465213" y="107351"/>
                  </a:lnTo>
                  <a:lnTo>
                    <a:pt x="500970" y="107351"/>
                  </a:lnTo>
                  <a:lnTo>
                    <a:pt x="500970" y="125242"/>
                  </a:lnTo>
                  <a:lnTo>
                    <a:pt x="465213" y="125242"/>
                  </a:lnTo>
                  <a:lnTo>
                    <a:pt x="465213" y="483079"/>
                  </a:lnTo>
                  <a:lnTo>
                    <a:pt x="518897" y="483079"/>
                  </a:lnTo>
                  <a:lnTo>
                    <a:pt x="518897" y="89468"/>
                  </a:lnTo>
                  <a:close/>
                  <a:moveTo>
                    <a:pt x="322088" y="89468"/>
                  </a:moveTo>
                  <a:lnTo>
                    <a:pt x="322088" y="107351"/>
                  </a:lnTo>
                  <a:lnTo>
                    <a:pt x="447321" y="107351"/>
                  </a:lnTo>
                  <a:lnTo>
                    <a:pt x="447321" y="89468"/>
                  </a:lnTo>
                  <a:close/>
                  <a:moveTo>
                    <a:pt x="250521" y="89459"/>
                  </a:moveTo>
                  <a:lnTo>
                    <a:pt x="250521" y="107351"/>
                  </a:lnTo>
                  <a:lnTo>
                    <a:pt x="268404" y="107351"/>
                  </a:lnTo>
                  <a:lnTo>
                    <a:pt x="268404" y="125242"/>
                  </a:lnTo>
                  <a:lnTo>
                    <a:pt x="250521" y="125242"/>
                  </a:lnTo>
                  <a:lnTo>
                    <a:pt x="250521" y="161026"/>
                  </a:lnTo>
                  <a:lnTo>
                    <a:pt x="268412" y="161026"/>
                  </a:lnTo>
                  <a:lnTo>
                    <a:pt x="268412" y="196809"/>
                  </a:lnTo>
                  <a:lnTo>
                    <a:pt x="286304" y="196809"/>
                  </a:lnTo>
                  <a:lnTo>
                    <a:pt x="286304" y="161026"/>
                  </a:lnTo>
                  <a:lnTo>
                    <a:pt x="304196" y="161026"/>
                  </a:lnTo>
                  <a:lnTo>
                    <a:pt x="304196" y="89459"/>
                  </a:lnTo>
                  <a:close/>
                  <a:moveTo>
                    <a:pt x="161062" y="89459"/>
                  </a:moveTo>
                  <a:lnTo>
                    <a:pt x="161062" y="107351"/>
                  </a:lnTo>
                  <a:lnTo>
                    <a:pt x="232629" y="107351"/>
                  </a:lnTo>
                  <a:lnTo>
                    <a:pt x="232629" y="89459"/>
                  </a:lnTo>
                  <a:close/>
                  <a:moveTo>
                    <a:pt x="143170" y="71567"/>
                  </a:moveTo>
                  <a:lnTo>
                    <a:pt x="322088" y="71567"/>
                  </a:lnTo>
                  <a:lnTo>
                    <a:pt x="322088" y="71576"/>
                  </a:lnTo>
                  <a:lnTo>
                    <a:pt x="536789" y="71576"/>
                  </a:lnTo>
                  <a:lnTo>
                    <a:pt x="536789" y="500971"/>
                  </a:lnTo>
                  <a:lnTo>
                    <a:pt x="420493" y="500971"/>
                  </a:lnTo>
                  <a:lnTo>
                    <a:pt x="420493" y="483079"/>
                  </a:lnTo>
                  <a:lnTo>
                    <a:pt x="447321" y="483079"/>
                  </a:lnTo>
                  <a:lnTo>
                    <a:pt x="447321" y="125242"/>
                  </a:lnTo>
                  <a:lnTo>
                    <a:pt x="322088" y="125242"/>
                  </a:lnTo>
                  <a:lnTo>
                    <a:pt x="322088" y="178918"/>
                  </a:lnTo>
                  <a:lnTo>
                    <a:pt x="304196" y="178918"/>
                  </a:lnTo>
                  <a:lnTo>
                    <a:pt x="304196" y="214701"/>
                  </a:lnTo>
                  <a:lnTo>
                    <a:pt x="286304" y="214701"/>
                  </a:lnTo>
                  <a:lnTo>
                    <a:pt x="286304" y="250485"/>
                  </a:lnTo>
                  <a:cubicBezTo>
                    <a:pt x="286317" y="260361"/>
                    <a:pt x="294320" y="268364"/>
                    <a:pt x="304196" y="268377"/>
                  </a:cubicBezTo>
                  <a:lnTo>
                    <a:pt x="375763" y="268377"/>
                  </a:lnTo>
                  <a:cubicBezTo>
                    <a:pt x="395526" y="268377"/>
                    <a:pt x="411547" y="284397"/>
                    <a:pt x="411547" y="304160"/>
                  </a:cubicBezTo>
                  <a:cubicBezTo>
                    <a:pt x="411547" y="323923"/>
                    <a:pt x="395526" y="339944"/>
                    <a:pt x="375763" y="339944"/>
                  </a:cubicBezTo>
                  <a:lnTo>
                    <a:pt x="277358" y="339944"/>
                  </a:lnTo>
                  <a:cubicBezTo>
                    <a:pt x="262543" y="339960"/>
                    <a:pt x="250537" y="351967"/>
                    <a:pt x="250521" y="366782"/>
                  </a:cubicBezTo>
                  <a:lnTo>
                    <a:pt x="250521" y="376279"/>
                  </a:lnTo>
                  <a:lnTo>
                    <a:pt x="232629" y="376279"/>
                  </a:lnTo>
                  <a:lnTo>
                    <a:pt x="232629" y="366782"/>
                  </a:lnTo>
                  <a:cubicBezTo>
                    <a:pt x="232658" y="342090"/>
                    <a:pt x="252667" y="322081"/>
                    <a:pt x="277358" y="322052"/>
                  </a:cubicBezTo>
                  <a:lnTo>
                    <a:pt x="375763" y="322052"/>
                  </a:lnTo>
                  <a:cubicBezTo>
                    <a:pt x="385645" y="322052"/>
                    <a:pt x="393655" y="314042"/>
                    <a:pt x="393655" y="304160"/>
                  </a:cubicBezTo>
                  <a:cubicBezTo>
                    <a:pt x="393655" y="294279"/>
                    <a:pt x="385645" y="286268"/>
                    <a:pt x="375763" y="286268"/>
                  </a:cubicBezTo>
                  <a:lnTo>
                    <a:pt x="304196" y="286268"/>
                  </a:lnTo>
                  <a:cubicBezTo>
                    <a:pt x="284441" y="286249"/>
                    <a:pt x="268432" y="270239"/>
                    <a:pt x="268412" y="250485"/>
                  </a:cubicBezTo>
                  <a:lnTo>
                    <a:pt x="268412" y="214701"/>
                  </a:lnTo>
                  <a:lnTo>
                    <a:pt x="250521" y="214701"/>
                  </a:lnTo>
                  <a:lnTo>
                    <a:pt x="250521" y="178918"/>
                  </a:lnTo>
                  <a:lnTo>
                    <a:pt x="232629" y="178918"/>
                  </a:lnTo>
                  <a:lnTo>
                    <a:pt x="232629" y="125242"/>
                  </a:lnTo>
                  <a:lnTo>
                    <a:pt x="161062" y="125242"/>
                  </a:lnTo>
                  <a:lnTo>
                    <a:pt x="161062" y="483079"/>
                  </a:lnTo>
                  <a:lnTo>
                    <a:pt x="214737" y="483079"/>
                  </a:lnTo>
                  <a:lnTo>
                    <a:pt x="214737" y="500971"/>
                  </a:lnTo>
                  <a:lnTo>
                    <a:pt x="143170" y="500971"/>
                  </a:lnTo>
                  <a:close/>
                  <a:moveTo>
                    <a:pt x="107351" y="35792"/>
                  </a:moveTo>
                  <a:lnTo>
                    <a:pt x="125244" y="35792"/>
                  </a:lnTo>
                  <a:lnTo>
                    <a:pt x="125244" y="545700"/>
                  </a:lnTo>
                  <a:lnTo>
                    <a:pt x="107351" y="545700"/>
                  </a:lnTo>
                  <a:close/>
                  <a:moveTo>
                    <a:pt x="509916" y="35784"/>
                  </a:moveTo>
                  <a:lnTo>
                    <a:pt x="527809" y="35784"/>
                  </a:lnTo>
                  <a:lnTo>
                    <a:pt x="527809" y="53677"/>
                  </a:lnTo>
                  <a:lnTo>
                    <a:pt x="509916" y="53677"/>
                  </a:lnTo>
                  <a:close/>
                  <a:moveTo>
                    <a:pt x="474133" y="35784"/>
                  </a:moveTo>
                  <a:lnTo>
                    <a:pt x="492026" y="35784"/>
                  </a:lnTo>
                  <a:lnTo>
                    <a:pt x="492026" y="53677"/>
                  </a:lnTo>
                  <a:lnTo>
                    <a:pt x="474133" y="53677"/>
                  </a:lnTo>
                  <a:close/>
                  <a:moveTo>
                    <a:pt x="438349" y="35784"/>
                  </a:moveTo>
                  <a:lnTo>
                    <a:pt x="456242" y="35784"/>
                  </a:lnTo>
                  <a:lnTo>
                    <a:pt x="456242" y="53677"/>
                  </a:lnTo>
                  <a:lnTo>
                    <a:pt x="438349" y="53677"/>
                  </a:lnTo>
                  <a:close/>
                  <a:moveTo>
                    <a:pt x="402566" y="35784"/>
                  </a:moveTo>
                  <a:lnTo>
                    <a:pt x="420459" y="35784"/>
                  </a:lnTo>
                  <a:lnTo>
                    <a:pt x="420459" y="53677"/>
                  </a:lnTo>
                  <a:lnTo>
                    <a:pt x="402566" y="53677"/>
                  </a:lnTo>
                  <a:close/>
                  <a:moveTo>
                    <a:pt x="366782" y="35784"/>
                  </a:moveTo>
                  <a:lnTo>
                    <a:pt x="384675" y="35784"/>
                  </a:lnTo>
                  <a:lnTo>
                    <a:pt x="384675" y="53677"/>
                  </a:lnTo>
                  <a:lnTo>
                    <a:pt x="366782" y="53677"/>
                  </a:lnTo>
                  <a:close/>
                  <a:moveTo>
                    <a:pt x="330999" y="35784"/>
                  </a:moveTo>
                  <a:lnTo>
                    <a:pt x="348892" y="35784"/>
                  </a:lnTo>
                  <a:lnTo>
                    <a:pt x="348892" y="53677"/>
                  </a:lnTo>
                  <a:lnTo>
                    <a:pt x="330999" y="53677"/>
                  </a:lnTo>
                  <a:close/>
                  <a:moveTo>
                    <a:pt x="295215" y="35784"/>
                  </a:moveTo>
                  <a:lnTo>
                    <a:pt x="313108" y="35784"/>
                  </a:lnTo>
                  <a:lnTo>
                    <a:pt x="313108" y="53677"/>
                  </a:lnTo>
                  <a:lnTo>
                    <a:pt x="295215" y="53677"/>
                  </a:lnTo>
                  <a:close/>
                  <a:moveTo>
                    <a:pt x="259431" y="35784"/>
                  </a:moveTo>
                  <a:lnTo>
                    <a:pt x="277324" y="35784"/>
                  </a:lnTo>
                  <a:lnTo>
                    <a:pt x="277324" y="53677"/>
                  </a:lnTo>
                  <a:lnTo>
                    <a:pt x="259431" y="53677"/>
                  </a:lnTo>
                  <a:close/>
                  <a:moveTo>
                    <a:pt x="223648" y="35784"/>
                  </a:moveTo>
                  <a:lnTo>
                    <a:pt x="241541" y="35784"/>
                  </a:lnTo>
                  <a:lnTo>
                    <a:pt x="241541" y="53677"/>
                  </a:lnTo>
                  <a:lnTo>
                    <a:pt x="223648" y="53677"/>
                  </a:lnTo>
                  <a:close/>
                  <a:moveTo>
                    <a:pt x="187864" y="35784"/>
                  </a:moveTo>
                  <a:lnTo>
                    <a:pt x="205757" y="35784"/>
                  </a:lnTo>
                  <a:lnTo>
                    <a:pt x="205757" y="53677"/>
                  </a:lnTo>
                  <a:lnTo>
                    <a:pt x="187864" y="53677"/>
                  </a:lnTo>
                  <a:close/>
                  <a:moveTo>
                    <a:pt x="152081" y="35784"/>
                  </a:moveTo>
                  <a:lnTo>
                    <a:pt x="169974" y="35784"/>
                  </a:lnTo>
                  <a:lnTo>
                    <a:pt x="169974" y="53677"/>
                  </a:lnTo>
                  <a:lnTo>
                    <a:pt x="152081" y="53677"/>
                  </a:lnTo>
                  <a:close/>
                  <a:moveTo>
                    <a:pt x="17892" y="17892"/>
                  </a:moveTo>
                  <a:lnTo>
                    <a:pt x="17892" y="554645"/>
                  </a:lnTo>
                  <a:lnTo>
                    <a:pt x="554681" y="554645"/>
                  </a:lnTo>
                  <a:lnTo>
                    <a:pt x="554681" y="17892"/>
                  </a:lnTo>
                  <a:close/>
                  <a:moveTo>
                    <a:pt x="0" y="0"/>
                  </a:moveTo>
                  <a:lnTo>
                    <a:pt x="572573" y="0"/>
                  </a:lnTo>
                  <a:lnTo>
                    <a:pt x="572573" y="572537"/>
                  </a:lnTo>
                  <a:lnTo>
                    <a:pt x="0" y="572537"/>
                  </a:lnTo>
                  <a:close/>
                </a:path>
              </a:pathLst>
            </a:custGeom>
            <a:solidFill>
              <a:srgbClr val="00000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4" name="任意多边形: 形状 145"/>
          <p:cNvSpPr/>
          <p:nvPr/>
        </p:nvSpPr>
        <p:spPr>
          <a:xfrm>
            <a:off x="879999" y="1433042"/>
            <a:ext cx="361062" cy="361062"/>
          </a:xfrm>
          <a:custGeom>
            <a:avLst/>
            <a:gdLst>
              <a:gd name="connsiteX0" fmla="*/ 11588 w 361062"/>
              <a:gd name="connsiteY0" fmla="*/ 299616 h 361062"/>
              <a:gd name="connsiteX1" fmla="*/ 11588 w 361062"/>
              <a:gd name="connsiteY1" fmla="*/ 349475 h 361062"/>
              <a:gd name="connsiteX2" fmla="*/ 61447 w 361062"/>
              <a:gd name="connsiteY2" fmla="*/ 349475 h 361062"/>
              <a:gd name="connsiteX3" fmla="*/ 249676 w 361062"/>
              <a:gd name="connsiteY3" fmla="*/ 189256 h 361062"/>
              <a:gd name="connsiteX4" fmla="*/ 188200 w 361062"/>
              <a:gd name="connsiteY4" fmla="*/ 250745 h 361062"/>
              <a:gd name="connsiteX5" fmla="*/ 203213 w 361062"/>
              <a:gd name="connsiteY5" fmla="*/ 265757 h 361062"/>
              <a:gd name="connsiteX6" fmla="*/ 222333 w 361062"/>
              <a:gd name="connsiteY6" fmla="*/ 246636 h 361062"/>
              <a:gd name="connsiteX7" fmla="*/ 230527 w 361062"/>
              <a:gd name="connsiteY7" fmla="*/ 254830 h 361062"/>
              <a:gd name="connsiteX8" fmla="*/ 211407 w 361062"/>
              <a:gd name="connsiteY8" fmla="*/ 273951 h 361062"/>
              <a:gd name="connsiteX9" fmla="*/ 232249 w 361062"/>
              <a:gd name="connsiteY9" fmla="*/ 294793 h 361062"/>
              <a:gd name="connsiteX10" fmla="*/ 239743 w 361062"/>
              <a:gd name="connsiteY10" fmla="*/ 287299 h 361062"/>
              <a:gd name="connsiteX11" fmla="*/ 247937 w 361062"/>
              <a:gd name="connsiteY11" fmla="*/ 295493 h 361062"/>
              <a:gd name="connsiteX12" fmla="*/ 240443 w 361062"/>
              <a:gd name="connsiteY12" fmla="*/ 302987 h 361062"/>
              <a:gd name="connsiteX13" fmla="*/ 255463 w 361062"/>
              <a:gd name="connsiteY13" fmla="*/ 318007 h 361062"/>
              <a:gd name="connsiteX14" fmla="*/ 274578 w 361062"/>
              <a:gd name="connsiteY14" fmla="*/ 298892 h 361062"/>
              <a:gd name="connsiteX15" fmla="*/ 282772 w 361062"/>
              <a:gd name="connsiteY15" fmla="*/ 307086 h 361062"/>
              <a:gd name="connsiteX16" fmla="*/ 263657 w 361062"/>
              <a:gd name="connsiteY16" fmla="*/ 326201 h 361062"/>
              <a:gd name="connsiteX17" fmla="*/ 278719 w 361062"/>
              <a:gd name="connsiteY17" fmla="*/ 341262 h 361062"/>
              <a:gd name="connsiteX18" fmla="*/ 340200 w 361062"/>
              <a:gd name="connsiteY18" fmla="*/ 279781 h 361062"/>
              <a:gd name="connsiteX19" fmla="*/ 229352 w 361062"/>
              <a:gd name="connsiteY19" fmla="*/ 70220 h 361062"/>
              <a:gd name="connsiteX20" fmla="*/ 13943 w 361062"/>
              <a:gd name="connsiteY20" fmla="*/ 285583 h 361062"/>
              <a:gd name="connsiteX21" fmla="*/ 40602 w 361062"/>
              <a:gd name="connsiteY21" fmla="*/ 312242 h 361062"/>
              <a:gd name="connsiteX22" fmla="*/ 233943 w 361062"/>
              <a:gd name="connsiteY22" fmla="*/ 118900 h 361062"/>
              <a:gd name="connsiteX23" fmla="*/ 242137 w 361062"/>
              <a:gd name="connsiteY23" fmla="*/ 127094 h 361062"/>
              <a:gd name="connsiteX24" fmla="*/ 48796 w 361062"/>
              <a:gd name="connsiteY24" fmla="*/ 320436 h 361062"/>
              <a:gd name="connsiteX25" fmla="*/ 75480 w 361062"/>
              <a:gd name="connsiteY25" fmla="*/ 347120 h 361062"/>
              <a:gd name="connsiteX26" fmla="*/ 290843 w 361062"/>
              <a:gd name="connsiteY26" fmla="*/ 131711 h 361062"/>
              <a:gd name="connsiteX27" fmla="*/ 264184 w 361062"/>
              <a:gd name="connsiteY27" fmla="*/ 105052 h 361062"/>
              <a:gd name="connsiteX28" fmla="*/ 253749 w 361062"/>
              <a:gd name="connsiteY28" fmla="*/ 115486 h 361062"/>
              <a:gd name="connsiteX29" fmla="*/ 245555 w 361062"/>
              <a:gd name="connsiteY29" fmla="*/ 107292 h 361062"/>
              <a:gd name="connsiteX30" fmla="*/ 255990 w 361062"/>
              <a:gd name="connsiteY30" fmla="*/ 96858 h 361062"/>
              <a:gd name="connsiteX31" fmla="*/ 246763 w 361062"/>
              <a:gd name="connsiteY31" fmla="*/ 52813 h 361062"/>
              <a:gd name="connsiteX32" fmla="*/ 237547 w 361062"/>
              <a:gd name="connsiteY32" fmla="*/ 62027 h 361062"/>
              <a:gd name="connsiteX33" fmla="*/ 299036 w 361062"/>
              <a:gd name="connsiteY33" fmla="*/ 123516 h 361062"/>
              <a:gd name="connsiteX34" fmla="*/ 308250 w 361062"/>
              <a:gd name="connsiteY34" fmla="*/ 114300 h 361062"/>
              <a:gd name="connsiteX35" fmla="*/ 81281 w 361062"/>
              <a:gd name="connsiteY35" fmla="*/ 20862 h 361062"/>
              <a:gd name="connsiteX36" fmla="*/ 19800 w 361062"/>
              <a:gd name="connsiteY36" fmla="*/ 82343 h 361062"/>
              <a:gd name="connsiteX37" fmla="*/ 34855 w 361062"/>
              <a:gd name="connsiteY37" fmla="*/ 97398 h 361062"/>
              <a:gd name="connsiteX38" fmla="*/ 42391 w 361062"/>
              <a:gd name="connsiteY38" fmla="*/ 89862 h 361062"/>
              <a:gd name="connsiteX39" fmla="*/ 50585 w 361062"/>
              <a:gd name="connsiteY39" fmla="*/ 98056 h 361062"/>
              <a:gd name="connsiteX40" fmla="*/ 43049 w 361062"/>
              <a:gd name="connsiteY40" fmla="*/ 105592 h 361062"/>
              <a:gd name="connsiteX41" fmla="*/ 58058 w 361062"/>
              <a:gd name="connsiteY41" fmla="*/ 120601 h 361062"/>
              <a:gd name="connsiteX42" fmla="*/ 77187 w 361062"/>
              <a:gd name="connsiteY42" fmla="*/ 101471 h 361062"/>
              <a:gd name="connsiteX43" fmla="*/ 85381 w 361062"/>
              <a:gd name="connsiteY43" fmla="*/ 109665 h 361062"/>
              <a:gd name="connsiteX44" fmla="*/ 66252 w 361062"/>
              <a:gd name="connsiteY44" fmla="*/ 128795 h 361062"/>
              <a:gd name="connsiteX45" fmla="*/ 87106 w 361062"/>
              <a:gd name="connsiteY45" fmla="*/ 149649 h 361062"/>
              <a:gd name="connsiteX46" fmla="*/ 94636 w 361062"/>
              <a:gd name="connsiteY46" fmla="*/ 142118 h 361062"/>
              <a:gd name="connsiteX47" fmla="*/ 102830 w 361062"/>
              <a:gd name="connsiteY47" fmla="*/ 150312 h 361062"/>
              <a:gd name="connsiteX48" fmla="*/ 95300 w 361062"/>
              <a:gd name="connsiteY48" fmla="*/ 157843 h 361062"/>
              <a:gd name="connsiteX49" fmla="*/ 110318 w 361062"/>
              <a:gd name="connsiteY49" fmla="*/ 172861 h 361062"/>
              <a:gd name="connsiteX50" fmla="*/ 171806 w 361062"/>
              <a:gd name="connsiteY50" fmla="*/ 111387 h 361062"/>
              <a:gd name="connsiteX51" fmla="*/ 304335 w 361062"/>
              <a:gd name="connsiteY51" fmla="*/ 13246 h 361062"/>
              <a:gd name="connsiteX52" fmla="*/ 274163 w 361062"/>
              <a:gd name="connsiteY52" fmla="*/ 25418 h 361062"/>
              <a:gd name="connsiteX53" fmla="*/ 254958 w 361062"/>
              <a:gd name="connsiteY53" fmla="*/ 44620 h 361062"/>
              <a:gd name="connsiteX54" fmla="*/ 316443 w 361062"/>
              <a:gd name="connsiteY54" fmla="*/ 106105 h 361062"/>
              <a:gd name="connsiteX55" fmla="*/ 335644 w 361062"/>
              <a:gd name="connsiteY55" fmla="*/ 86900 h 361062"/>
              <a:gd name="connsiteX56" fmla="*/ 334506 w 361062"/>
              <a:gd name="connsiteY56" fmla="*/ 25418 h 361062"/>
              <a:gd name="connsiteX57" fmla="*/ 304335 w 361062"/>
              <a:gd name="connsiteY57" fmla="*/ 13246 h 361062"/>
              <a:gd name="connsiteX58" fmla="*/ 304491 w 361062"/>
              <a:gd name="connsiteY58" fmla="*/ 21 h 361062"/>
              <a:gd name="connsiteX59" fmla="*/ 343856 w 361062"/>
              <a:gd name="connsiteY59" fmla="*/ 15082 h 361062"/>
              <a:gd name="connsiteX60" fmla="*/ 345980 w 361062"/>
              <a:gd name="connsiteY60" fmla="*/ 92932 h 361062"/>
              <a:gd name="connsiteX61" fmla="*/ 343856 w 361062"/>
              <a:gd name="connsiteY61" fmla="*/ 95056 h 361062"/>
              <a:gd name="connsiteX62" fmla="*/ 324627 w 361062"/>
              <a:gd name="connsiteY62" fmla="*/ 114289 h 361062"/>
              <a:gd name="connsiteX63" fmla="*/ 335072 w 361062"/>
              <a:gd name="connsiteY63" fmla="*/ 124734 h 361062"/>
              <a:gd name="connsiteX64" fmla="*/ 326878 w 361062"/>
              <a:gd name="connsiteY64" fmla="*/ 132928 h 361062"/>
              <a:gd name="connsiteX65" fmla="*/ 316434 w 361062"/>
              <a:gd name="connsiteY65" fmla="*/ 122484 h 361062"/>
              <a:gd name="connsiteX66" fmla="*/ 307220 w 361062"/>
              <a:gd name="connsiteY66" fmla="*/ 131700 h 361062"/>
              <a:gd name="connsiteX67" fmla="*/ 317635 w 361062"/>
              <a:gd name="connsiteY67" fmla="*/ 142115 h 361062"/>
              <a:gd name="connsiteX68" fmla="*/ 309441 w 361062"/>
              <a:gd name="connsiteY68" fmla="*/ 150309 h 361062"/>
              <a:gd name="connsiteX69" fmla="*/ 299027 w 361062"/>
              <a:gd name="connsiteY69" fmla="*/ 139895 h 361062"/>
              <a:gd name="connsiteX70" fmla="*/ 257887 w 361062"/>
              <a:gd name="connsiteY70" fmla="*/ 181043 h 361062"/>
              <a:gd name="connsiteX71" fmla="*/ 356625 w 361062"/>
              <a:gd name="connsiteY71" fmla="*/ 279781 h 361062"/>
              <a:gd name="connsiteX72" fmla="*/ 278719 w 361062"/>
              <a:gd name="connsiteY72" fmla="*/ 357687 h 361062"/>
              <a:gd name="connsiteX73" fmla="*/ 179989 w 361062"/>
              <a:gd name="connsiteY73" fmla="*/ 258957 h 361062"/>
              <a:gd name="connsiteX74" fmla="*/ 77906 w 361062"/>
              <a:gd name="connsiteY74" fmla="*/ 361062 h 361062"/>
              <a:gd name="connsiteX75" fmla="*/ 0 w 361062"/>
              <a:gd name="connsiteY75" fmla="*/ 361062 h 361062"/>
              <a:gd name="connsiteX76" fmla="*/ 0 w 361062"/>
              <a:gd name="connsiteY76" fmla="*/ 283156 h 361062"/>
              <a:gd name="connsiteX77" fmla="*/ 102105 w 361062"/>
              <a:gd name="connsiteY77" fmla="*/ 181073 h 361062"/>
              <a:gd name="connsiteX78" fmla="*/ 3375 w 361062"/>
              <a:gd name="connsiteY78" fmla="*/ 82343 h 361062"/>
              <a:gd name="connsiteX79" fmla="*/ 81281 w 361062"/>
              <a:gd name="connsiteY79" fmla="*/ 4437 h 361062"/>
              <a:gd name="connsiteX80" fmla="*/ 180019 w 361062"/>
              <a:gd name="connsiteY80" fmla="*/ 103175 h 361062"/>
              <a:gd name="connsiteX81" fmla="*/ 221167 w 361062"/>
              <a:gd name="connsiteY81" fmla="*/ 62035 h 361062"/>
              <a:gd name="connsiteX82" fmla="*/ 210720 w 361062"/>
              <a:gd name="connsiteY82" fmla="*/ 51588 h 361062"/>
              <a:gd name="connsiteX83" fmla="*/ 218914 w 361062"/>
              <a:gd name="connsiteY83" fmla="*/ 43394 h 361062"/>
              <a:gd name="connsiteX84" fmla="*/ 229362 w 361062"/>
              <a:gd name="connsiteY84" fmla="*/ 53842 h 361062"/>
              <a:gd name="connsiteX85" fmla="*/ 238578 w 361062"/>
              <a:gd name="connsiteY85" fmla="*/ 44628 h 361062"/>
              <a:gd name="connsiteX86" fmla="*/ 228157 w 361062"/>
              <a:gd name="connsiteY86" fmla="*/ 34207 h 361062"/>
              <a:gd name="connsiteX87" fmla="*/ 236351 w 361062"/>
              <a:gd name="connsiteY87" fmla="*/ 26013 h 361062"/>
              <a:gd name="connsiteX88" fmla="*/ 246773 w 361062"/>
              <a:gd name="connsiteY88" fmla="*/ 36435 h 361062"/>
              <a:gd name="connsiteX89" fmla="*/ 266006 w 361062"/>
              <a:gd name="connsiteY89" fmla="*/ 17206 h 361062"/>
              <a:gd name="connsiteX90" fmla="*/ 304491 w 361062"/>
              <a:gd name="connsiteY90" fmla="*/ 21 h 36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61062" h="361062">
                <a:moveTo>
                  <a:pt x="11588" y="299616"/>
                </a:moveTo>
                <a:lnTo>
                  <a:pt x="11588" y="349475"/>
                </a:lnTo>
                <a:lnTo>
                  <a:pt x="61447" y="349475"/>
                </a:lnTo>
                <a:close/>
                <a:moveTo>
                  <a:pt x="249676" y="189256"/>
                </a:moveTo>
                <a:lnTo>
                  <a:pt x="188200" y="250745"/>
                </a:lnTo>
                <a:lnTo>
                  <a:pt x="203213" y="265757"/>
                </a:lnTo>
                <a:lnTo>
                  <a:pt x="222333" y="246636"/>
                </a:lnTo>
                <a:lnTo>
                  <a:pt x="230527" y="254830"/>
                </a:lnTo>
                <a:lnTo>
                  <a:pt x="211407" y="273951"/>
                </a:lnTo>
                <a:lnTo>
                  <a:pt x="232249" y="294793"/>
                </a:lnTo>
                <a:lnTo>
                  <a:pt x="239743" y="287299"/>
                </a:lnTo>
                <a:lnTo>
                  <a:pt x="247937" y="295493"/>
                </a:lnTo>
                <a:lnTo>
                  <a:pt x="240443" y="302987"/>
                </a:lnTo>
                <a:lnTo>
                  <a:pt x="255463" y="318007"/>
                </a:lnTo>
                <a:lnTo>
                  <a:pt x="274578" y="298892"/>
                </a:lnTo>
                <a:lnTo>
                  <a:pt x="282772" y="307086"/>
                </a:lnTo>
                <a:lnTo>
                  <a:pt x="263657" y="326201"/>
                </a:lnTo>
                <a:lnTo>
                  <a:pt x="278719" y="341262"/>
                </a:lnTo>
                <a:lnTo>
                  <a:pt x="340200" y="279781"/>
                </a:lnTo>
                <a:close/>
                <a:moveTo>
                  <a:pt x="229352" y="70220"/>
                </a:moveTo>
                <a:lnTo>
                  <a:pt x="13943" y="285583"/>
                </a:lnTo>
                <a:lnTo>
                  <a:pt x="40602" y="312242"/>
                </a:lnTo>
                <a:lnTo>
                  <a:pt x="233943" y="118900"/>
                </a:lnTo>
                <a:lnTo>
                  <a:pt x="242137" y="127094"/>
                </a:lnTo>
                <a:lnTo>
                  <a:pt x="48796" y="320436"/>
                </a:lnTo>
                <a:lnTo>
                  <a:pt x="75480" y="347120"/>
                </a:lnTo>
                <a:lnTo>
                  <a:pt x="290843" y="131711"/>
                </a:lnTo>
                <a:lnTo>
                  <a:pt x="264184" y="105052"/>
                </a:lnTo>
                <a:lnTo>
                  <a:pt x="253749" y="115486"/>
                </a:lnTo>
                <a:lnTo>
                  <a:pt x="245555" y="107292"/>
                </a:lnTo>
                <a:lnTo>
                  <a:pt x="255990" y="96858"/>
                </a:lnTo>
                <a:close/>
                <a:moveTo>
                  <a:pt x="246763" y="52813"/>
                </a:moveTo>
                <a:lnTo>
                  <a:pt x="237547" y="62027"/>
                </a:lnTo>
                <a:lnTo>
                  <a:pt x="299036" y="123516"/>
                </a:lnTo>
                <a:lnTo>
                  <a:pt x="308250" y="114300"/>
                </a:lnTo>
                <a:close/>
                <a:moveTo>
                  <a:pt x="81281" y="20862"/>
                </a:moveTo>
                <a:lnTo>
                  <a:pt x="19800" y="82343"/>
                </a:lnTo>
                <a:lnTo>
                  <a:pt x="34855" y="97398"/>
                </a:lnTo>
                <a:lnTo>
                  <a:pt x="42391" y="89862"/>
                </a:lnTo>
                <a:lnTo>
                  <a:pt x="50585" y="98056"/>
                </a:lnTo>
                <a:lnTo>
                  <a:pt x="43049" y="105592"/>
                </a:lnTo>
                <a:lnTo>
                  <a:pt x="58058" y="120601"/>
                </a:lnTo>
                <a:lnTo>
                  <a:pt x="77187" y="101471"/>
                </a:lnTo>
                <a:lnTo>
                  <a:pt x="85381" y="109665"/>
                </a:lnTo>
                <a:lnTo>
                  <a:pt x="66252" y="128795"/>
                </a:lnTo>
                <a:lnTo>
                  <a:pt x="87106" y="149649"/>
                </a:lnTo>
                <a:lnTo>
                  <a:pt x="94636" y="142118"/>
                </a:lnTo>
                <a:lnTo>
                  <a:pt x="102830" y="150312"/>
                </a:lnTo>
                <a:lnTo>
                  <a:pt x="95300" y="157843"/>
                </a:lnTo>
                <a:lnTo>
                  <a:pt x="110318" y="172861"/>
                </a:lnTo>
                <a:lnTo>
                  <a:pt x="171806" y="111387"/>
                </a:lnTo>
                <a:close/>
                <a:moveTo>
                  <a:pt x="304335" y="13246"/>
                </a:moveTo>
                <a:cubicBezTo>
                  <a:pt x="293459" y="13246"/>
                  <a:pt x="282584" y="17304"/>
                  <a:pt x="274163" y="25418"/>
                </a:cubicBezTo>
                <a:lnTo>
                  <a:pt x="254958" y="44620"/>
                </a:lnTo>
                <a:lnTo>
                  <a:pt x="316443" y="106105"/>
                </a:lnTo>
                <a:lnTo>
                  <a:pt x="335644" y="86900"/>
                </a:lnTo>
                <a:cubicBezTo>
                  <a:pt x="352307" y="69608"/>
                  <a:pt x="351798" y="42082"/>
                  <a:pt x="334506" y="25418"/>
                </a:cubicBezTo>
                <a:cubicBezTo>
                  <a:pt x="326086" y="17304"/>
                  <a:pt x="315210" y="13246"/>
                  <a:pt x="304335" y="13246"/>
                </a:cubicBezTo>
                <a:close/>
                <a:moveTo>
                  <a:pt x="304491" y="21"/>
                </a:moveTo>
                <a:cubicBezTo>
                  <a:pt x="318579" y="-364"/>
                  <a:pt x="332814" y="4627"/>
                  <a:pt x="343856" y="15082"/>
                </a:cubicBezTo>
                <a:cubicBezTo>
                  <a:pt x="365941" y="35993"/>
                  <a:pt x="366892" y="70848"/>
                  <a:pt x="345980" y="92932"/>
                </a:cubicBezTo>
                <a:cubicBezTo>
                  <a:pt x="345292" y="93659"/>
                  <a:pt x="344583" y="94367"/>
                  <a:pt x="343856" y="95056"/>
                </a:cubicBezTo>
                <a:lnTo>
                  <a:pt x="324627" y="114289"/>
                </a:lnTo>
                <a:lnTo>
                  <a:pt x="335072" y="124734"/>
                </a:lnTo>
                <a:lnTo>
                  <a:pt x="326878" y="132928"/>
                </a:lnTo>
                <a:lnTo>
                  <a:pt x="316434" y="122484"/>
                </a:lnTo>
                <a:lnTo>
                  <a:pt x="307220" y="131700"/>
                </a:lnTo>
                <a:lnTo>
                  <a:pt x="317635" y="142115"/>
                </a:lnTo>
                <a:lnTo>
                  <a:pt x="309441" y="150309"/>
                </a:lnTo>
                <a:lnTo>
                  <a:pt x="299027" y="139895"/>
                </a:lnTo>
                <a:lnTo>
                  <a:pt x="257887" y="181043"/>
                </a:lnTo>
                <a:lnTo>
                  <a:pt x="356625" y="279781"/>
                </a:lnTo>
                <a:lnTo>
                  <a:pt x="278719" y="357687"/>
                </a:lnTo>
                <a:lnTo>
                  <a:pt x="179989" y="258957"/>
                </a:lnTo>
                <a:lnTo>
                  <a:pt x="77906" y="361062"/>
                </a:lnTo>
                <a:lnTo>
                  <a:pt x="0" y="361062"/>
                </a:lnTo>
                <a:lnTo>
                  <a:pt x="0" y="283156"/>
                </a:lnTo>
                <a:lnTo>
                  <a:pt x="102105" y="181073"/>
                </a:lnTo>
                <a:lnTo>
                  <a:pt x="3375" y="82343"/>
                </a:lnTo>
                <a:lnTo>
                  <a:pt x="81281" y="4437"/>
                </a:lnTo>
                <a:lnTo>
                  <a:pt x="180019" y="103175"/>
                </a:lnTo>
                <a:lnTo>
                  <a:pt x="221167" y="62035"/>
                </a:lnTo>
                <a:lnTo>
                  <a:pt x="210720" y="51588"/>
                </a:lnTo>
                <a:lnTo>
                  <a:pt x="218914" y="43394"/>
                </a:lnTo>
                <a:lnTo>
                  <a:pt x="229362" y="53842"/>
                </a:lnTo>
                <a:lnTo>
                  <a:pt x="238578" y="44628"/>
                </a:lnTo>
                <a:lnTo>
                  <a:pt x="228157" y="34207"/>
                </a:lnTo>
                <a:lnTo>
                  <a:pt x="236351" y="26013"/>
                </a:lnTo>
                <a:lnTo>
                  <a:pt x="246773" y="36435"/>
                </a:lnTo>
                <a:lnTo>
                  <a:pt x="266006" y="17206"/>
                </a:lnTo>
                <a:cubicBezTo>
                  <a:pt x="276462" y="6164"/>
                  <a:pt x="290403" y="405"/>
                  <a:pt x="304491" y="21"/>
                </a:cubicBez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5" name="椭圆 137"/>
          <p:cNvSpPr>
            <a:spLocks noChangeAspect="1"/>
          </p:cNvSpPr>
          <p:nvPr/>
        </p:nvSpPr>
        <p:spPr>
          <a:xfrm>
            <a:off x="716892" y="3881755"/>
            <a:ext cx="715424" cy="715422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7" name="任意多边形: 形状 145"/>
          <p:cNvSpPr/>
          <p:nvPr/>
        </p:nvSpPr>
        <p:spPr>
          <a:xfrm>
            <a:off x="881269" y="2532862"/>
            <a:ext cx="361062" cy="361062"/>
          </a:xfrm>
          <a:custGeom>
            <a:avLst/>
            <a:gdLst>
              <a:gd name="connsiteX0" fmla="*/ 11588 w 361062"/>
              <a:gd name="connsiteY0" fmla="*/ 299616 h 361062"/>
              <a:gd name="connsiteX1" fmla="*/ 11588 w 361062"/>
              <a:gd name="connsiteY1" fmla="*/ 349475 h 361062"/>
              <a:gd name="connsiteX2" fmla="*/ 61447 w 361062"/>
              <a:gd name="connsiteY2" fmla="*/ 349475 h 361062"/>
              <a:gd name="connsiteX3" fmla="*/ 249676 w 361062"/>
              <a:gd name="connsiteY3" fmla="*/ 189256 h 361062"/>
              <a:gd name="connsiteX4" fmla="*/ 188200 w 361062"/>
              <a:gd name="connsiteY4" fmla="*/ 250745 h 361062"/>
              <a:gd name="connsiteX5" fmla="*/ 203213 w 361062"/>
              <a:gd name="connsiteY5" fmla="*/ 265757 h 361062"/>
              <a:gd name="connsiteX6" fmla="*/ 222333 w 361062"/>
              <a:gd name="connsiteY6" fmla="*/ 246636 h 361062"/>
              <a:gd name="connsiteX7" fmla="*/ 230527 w 361062"/>
              <a:gd name="connsiteY7" fmla="*/ 254830 h 361062"/>
              <a:gd name="connsiteX8" fmla="*/ 211407 w 361062"/>
              <a:gd name="connsiteY8" fmla="*/ 273951 h 361062"/>
              <a:gd name="connsiteX9" fmla="*/ 232249 w 361062"/>
              <a:gd name="connsiteY9" fmla="*/ 294793 h 361062"/>
              <a:gd name="connsiteX10" fmla="*/ 239743 w 361062"/>
              <a:gd name="connsiteY10" fmla="*/ 287299 h 361062"/>
              <a:gd name="connsiteX11" fmla="*/ 247937 w 361062"/>
              <a:gd name="connsiteY11" fmla="*/ 295493 h 361062"/>
              <a:gd name="connsiteX12" fmla="*/ 240443 w 361062"/>
              <a:gd name="connsiteY12" fmla="*/ 302987 h 361062"/>
              <a:gd name="connsiteX13" fmla="*/ 255463 w 361062"/>
              <a:gd name="connsiteY13" fmla="*/ 318007 h 361062"/>
              <a:gd name="connsiteX14" fmla="*/ 274578 w 361062"/>
              <a:gd name="connsiteY14" fmla="*/ 298892 h 361062"/>
              <a:gd name="connsiteX15" fmla="*/ 282772 w 361062"/>
              <a:gd name="connsiteY15" fmla="*/ 307086 h 361062"/>
              <a:gd name="connsiteX16" fmla="*/ 263657 w 361062"/>
              <a:gd name="connsiteY16" fmla="*/ 326201 h 361062"/>
              <a:gd name="connsiteX17" fmla="*/ 278719 w 361062"/>
              <a:gd name="connsiteY17" fmla="*/ 341262 h 361062"/>
              <a:gd name="connsiteX18" fmla="*/ 340200 w 361062"/>
              <a:gd name="connsiteY18" fmla="*/ 279781 h 361062"/>
              <a:gd name="connsiteX19" fmla="*/ 229352 w 361062"/>
              <a:gd name="connsiteY19" fmla="*/ 70220 h 361062"/>
              <a:gd name="connsiteX20" fmla="*/ 13943 w 361062"/>
              <a:gd name="connsiteY20" fmla="*/ 285583 h 361062"/>
              <a:gd name="connsiteX21" fmla="*/ 40602 w 361062"/>
              <a:gd name="connsiteY21" fmla="*/ 312242 h 361062"/>
              <a:gd name="connsiteX22" fmla="*/ 233943 w 361062"/>
              <a:gd name="connsiteY22" fmla="*/ 118900 h 361062"/>
              <a:gd name="connsiteX23" fmla="*/ 242137 w 361062"/>
              <a:gd name="connsiteY23" fmla="*/ 127094 h 361062"/>
              <a:gd name="connsiteX24" fmla="*/ 48796 w 361062"/>
              <a:gd name="connsiteY24" fmla="*/ 320436 h 361062"/>
              <a:gd name="connsiteX25" fmla="*/ 75480 w 361062"/>
              <a:gd name="connsiteY25" fmla="*/ 347120 h 361062"/>
              <a:gd name="connsiteX26" fmla="*/ 290843 w 361062"/>
              <a:gd name="connsiteY26" fmla="*/ 131711 h 361062"/>
              <a:gd name="connsiteX27" fmla="*/ 264184 w 361062"/>
              <a:gd name="connsiteY27" fmla="*/ 105052 h 361062"/>
              <a:gd name="connsiteX28" fmla="*/ 253749 w 361062"/>
              <a:gd name="connsiteY28" fmla="*/ 115486 h 361062"/>
              <a:gd name="connsiteX29" fmla="*/ 245555 w 361062"/>
              <a:gd name="connsiteY29" fmla="*/ 107292 h 361062"/>
              <a:gd name="connsiteX30" fmla="*/ 255990 w 361062"/>
              <a:gd name="connsiteY30" fmla="*/ 96858 h 361062"/>
              <a:gd name="connsiteX31" fmla="*/ 246763 w 361062"/>
              <a:gd name="connsiteY31" fmla="*/ 52813 h 361062"/>
              <a:gd name="connsiteX32" fmla="*/ 237547 w 361062"/>
              <a:gd name="connsiteY32" fmla="*/ 62027 h 361062"/>
              <a:gd name="connsiteX33" fmla="*/ 299036 w 361062"/>
              <a:gd name="connsiteY33" fmla="*/ 123516 h 361062"/>
              <a:gd name="connsiteX34" fmla="*/ 308250 w 361062"/>
              <a:gd name="connsiteY34" fmla="*/ 114300 h 361062"/>
              <a:gd name="connsiteX35" fmla="*/ 81281 w 361062"/>
              <a:gd name="connsiteY35" fmla="*/ 20862 h 361062"/>
              <a:gd name="connsiteX36" fmla="*/ 19800 w 361062"/>
              <a:gd name="connsiteY36" fmla="*/ 82343 h 361062"/>
              <a:gd name="connsiteX37" fmla="*/ 34855 w 361062"/>
              <a:gd name="connsiteY37" fmla="*/ 97398 h 361062"/>
              <a:gd name="connsiteX38" fmla="*/ 42391 w 361062"/>
              <a:gd name="connsiteY38" fmla="*/ 89862 h 361062"/>
              <a:gd name="connsiteX39" fmla="*/ 50585 w 361062"/>
              <a:gd name="connsiteY39" fmla="*/ 98056 h 361062"/>
              <a:gd name="connsiteX40" fmla="*/ 43049 w 361062"/>
              <a:gd name="connsiteY40" fmla="*/ 105592 h 361062"/>
              <a:gd name="connsiteX41" fmla="*/ 58058 w 361062"/>
              <a:gd name="connsiteY41" fmla="*/ 120601 h 361062"/>
              <a:gd name="connsiteX42" fmla="*/ 77187 w 361062"/>
              <a:gd name="connsiteY42" fmla="*/ 101471 h 361062"/>
              <a:gd name="connsiteX43" fmla="*/ 85381 w 361062"/>
              <a:gd name="connsiteY43" fmla="*/ 109665 h 361062"/>
              <a:gd name="connsiteX44" fmla="*/ 66252 w 361062"/>
              <a:gd name="connsiteY44" fmla="*/ 128795 h 361062"/>
              <a:gd name="connsiteX45" fmla="*/ 87106 w 361062"/>
              <a:gd name="connsiteY45" fmla="*/ 149649 h 361062"/>
              <a:gd name="connsiteX46" fmla="*/ 94636 w 361062"/>
              <a:gd name="connsiteY46" fmla="*/ 142118 h 361062"/>
              <a:gd name="connsiteX47" fmla="*/ 102830 w 361062"/>
              <a:gd name="connsiteY47" fmla="*/ 150312 h 361062"/>
              <a:gd name="connsiteX48" fmla="*/ 95300 w 361062"/>
              <a:gd name="connsiteY48" fmla="*/ 157843 h 361062"/>
              <a:gd name="connsiteX49" fmla="*/ 110318 w 361062"/>
              <a:gd name="connsiteY49" fmla="*/ 172861 h 361062"/>
              <a:gd name="connsiteX50" fmla="*/ 171806 w 361062"/>
              <a:gd name="connsiteY50" fmla="*/ 111387 h 361062"/>
              <a:gd name="connsiteX51" fmla="*/ 304335 w 361062"/>
              <a:gd name="connsiteY51" fmla="*/ 13246 h 361062"/>
              <a:gd name="connsiteX52" fmla="*/ 274163 w 361062"/>
              <a:gd name="connsiteY52" fmla="*/ 25418 h 361062"/>
              <a:gd name="connsiteX53" fmla="*/ 254958 w 361062"/>
              <a:gd name="connsiteY53" fmla="*/ 44620 h 361062"/>
              <a:gd name="connsiteX54" fmla="*/ 316443 w 361062"/>
              <a:gd name="connsiteY54" fmla="*/ 106105 h 361062"/>
              <a:gd name="connsiteX55" fmla="*/ 335644 w 361062"/>
              <a:gd name="connsiteY55" fmla="*/ 86900 h 361062"/>
              <a:gd name="connsiteX56" fmla="*/ 334506 w 361062"/>
              <a:gd name="connsiteY56" fmla="*/ 25418 h 361062"/>
              <a:gd name="connsiteX57" fmla="*/ 304335 w 361062"/>
              <a:gd name="connsiteY57" fmla="*/ 13246 h 361062"/>
              <a:gd name="connsiteX58" fmla="*/ 304491 w 361062"/>
              <a:gd name="connsiteY58" fmla="*/ 21 h 361062"/>
              <a:gd name="connsiteX59" fmla="*/ 343856 w 361062"/>
              <a:gd name="connsiteY59" fmla="*/ 15082 h 361062"/>
              <a:gd name="connsiteX60" fmla="*/ 345980 w 361062"/>
              <a:gd name="connsiteY60" fmla="*/ 92932 h 361062"/>
              <a:gd name="connsiteX61" fmla="*/ 343856 w 361062"/>
              <a:gd name="connsiteY61" fmla="*/ 95056 h 361062"/>
              <a:gd name="connsiteX62" fmla="*/ 324627 w 361062"/>
              <a:gd name="connsiteY62" fmla="*/ 114289 h 361062"/>
              <a:gd name="connsiteX63" fmla="*/ 335072 w 361062"/>
              <a:gd name="connsiteY63" fmla="*/ 124734 h 361062"/>
              <a:gd name="connsiteX64" fmla="*/ 326878 w 361062"/>
              <a:gd name="connsiteY64" fmla="*/ 132928 h 361062"/>
              <a:gd name="connsiteX65" fmla="*/ 316434 w 361062"/>
              <a:gd name="connsiteY65" fmla="*/ 122484 h 361062"/>
              <a:gd name="connsiteX66" fmla="*/ 307220 w 361062"/>
              <a:gd name="connsiteY66" fmla="*/ 131700 h 361062"/>
              <a:gd name="connsiteX67" fmla="*/ 317635 w 361062"/>
              <a:gd name="connsiteY67" fmla="*/ 142115 h 361062"/>
              <a:gd name="connsiteX68" fmla="*/ 309441 w 361062"/>
              <a:gd name="connsiteY68" fmla="*/ 150309 h 361062"/>
              <a:gd name="connsiteX69" fmla="*/ 299027 w 361062"/>
              <a:gd name="connsiteY69" fmla="*/ 139895 h 361062"/>
              <a:gd name="connsiteX70" fmla="*/ 257887 w 361062"/>
              <a:gd name="connsiteY70" fmla="*/ 181043 h 361062"/>
              <a:gd name="connsiteX71" fmla="*/ 356625 w 361062"/>
              <a:gd name="connsiteY71" fmla="*/ 279781 h 361062"/>
              <a:gd name="connsiteX72" fmla="*/ 278719 w 361062"/>
              <a:gd name="connsiteY72" fmla="*/ 357687 h 361062"/>
              <a:gd name="connsiteX73" fmla="*/ 179989 w 361062"/>
              <a:gd name="connsiteY73" fmla="*/ 258957 h 361062"/>
              <a:gd name="connsiteX74" fmla="*/ 77906 w 361062"/>
              <a:gd name="connsiteY74" fmla="*/ 361062 h 361062"/>
              <a:gd name="connsiteX75" fmla="*/ 0 w 361062"/>
              <a:gd name="connsiteY75" fmla="*/ 361062 h 361062"/>
              <a:gd name="connsiteX76" fmla="*/ 0 w 361062"/>
              <a:gd name="connsiteY76" fmla="*/ 283156 h 361062"/>
              <a:gd name="connsiteX77" fmla="*/ 102105 w 361062"/>
              <a:gd name="connsiteY77" fmla="*/ 181073 h 361062"/>
              <a:gd name="connsiteX78" fmla="*/ 3375 w 361062"/>
              <a:gd name="connsiteY78" fmla="*/ 82343 h 361062"/>
              <a:gd name="connsiteX79" fmla="*/ 81281 w 361062"/>
              <a:gd name="connsiteY79" fmla="*/ 4437 h 361062"/>
              <a:gd name="connsiteX80" fmla="*/ 180019 w 361062"/>
              <a:gd name="connsiteY80" fmla="*/ 103175 h 361062"/>
              <a:gd name="connsiteX81" fmla="*/ 221167 w 361062"/>
              <a:gd name="connsiteY81" fmla="*/ 62035 h 361062"/>
              <a:gd name="connsiteX82" fmla="*/ 210720 w 361062"/>
              <a:gd name="connsiteY82" fmla="*/ 51588 h 361062"/>
              <a:gd name="connsiteX83" fmla="*/ 218914 w 361062"/>
              <a:gd name="connsiteY83" fmla="*/ 43394 h 361062"/>
              <a:gd name="connsiteX84" fmla="*/ 229362 w 361062"/>
              <a:gd name="connsiteY84" fmla="*/ 53842 h 361062"/>
              <a:gd name="connsiteX85" fmla="*/ 238578 w 361062"/>
              <a:gd name="connsiteY85" fmla="*/ 44628 h 361062"/>
              <a:gd name="connsiteX86" fmla="*/ 228157 w 361062"/>
              <a:gd name="connsiteY86" fmla="*/ 34207 h 361062"/>
              <a:gd name="connsiteX87" fmla="*/ 236351 w 361062"/>
              <a:gd name="connsiteY87" fmla="*/ 26013 h 361062"/>
              <a:gd name="connsiteX88" fmla="*/ 246773 w 361062"/>
              <a:gd name="connsiteY88" fmla="*/ 36435 h 361062"/>
              <a:gd name="connsiteX89" fmla="*/ 266006 w 361062"/>
              <a:gd name="connsiteY89" fmla="*/ 17206 h 361062"/>
              <a:gd name="connsiteX90" fmla="*/ 304491 w 361062"/>
              <a:gd name="connsiteY90" fmla="*/ 21 h 36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61062" h="361062">
                <a:moveTo>
                  <a:pt x="11588" y="299616"/>
                </a:moveTo>
                <a:lnTo>
                  <a:pt x="11588" y="349475"/>
                </a:lnTo>
                <a:lnTo>
                  <a:pt x="61447" y="349475"/>
                </a:lnTo>
                <a:close/>
                <a:moveTo>
                  <a:pt x="249676" y="189256"/>
                </a:moveTo>
                <a:lnTo>
                  <a:pt x="188200" y="250745"/>
                </a:lnTo>
                <a:lnTo>
                  <a:pt x="203213" y="265757"/>
                </a:lnTo>
                <a:lnTo>
                  <a:pt x="222333" y="246636"/>
                </a:lnTo>
                <a:lnTo>
                  <a:pt x="230527" y="254830"/>
                </a:lnTo>
                <a:lnTo>
                  <a:pt x="211407" y="273951"/>
                </a:lnTo>
                <a:lnTo>
                  <a:pt x="232249" y="294793"/>
                </a:lnTo>
                <a:lnTo>
                  <a:pt x="239743" y="287299"/>
                </a:lnTo>
                <a:lnTo>
                  <a:pt x="247937" y="295493"/>
                </a:lnTo>
                <a:lnTo>
                  <a:pt x="240443" y="302987"/>
                </a:lnTo>
                <a:lnTo>
                  <a:pt x="255463" y="318007"/>
                </a:lnTo>
                <a:lnTo>
                  <a:pt x="274578" y="298892"/>
                </a:lnTo>
                <a:lnTo>
                  <a:pt x="282772" y="307086"/>
                </a:lnTo>
                <a:lnTo>
                  <a:pt x="263657" y="326201"/>
                </a:lnTo>
                <a:lnTo>
                  <a:pt x="278719" y="341262"/>
                </a:lnTo>
                <a:lnTo>
                  <a:pt x="340200" y="279781"/>
                </a:lnTo>
                <a:close/>
                <a:moveTo>
                  <a:pt x="229352" y="70220"/>
                </a:moveTo>
                <a:lnTo>
                  <a:pt x="13943" y="285583"/>
                </a:lnTo>
                <a:lnTo>
                  <a:pt x="40602" y="312242"/>
                </a:lnTo>
                <a:lnTo>
                  <a:pt x="233943" y="118900"/>
                </a:lnTo>
                <a:lnTo>
                  <a:pt x="242137" y="127094"/>
                </a:lnTo>
                <a:lnTo>
                  <a:pt x="48796" y="320436"/>
                </a:lnTo>
                <a:lnTo>
                  <a:pt x="75480" y="347120"/>
                </a:lnTo>
                <a:lnTo>
                  <a:pt x="290843" y="131711"/>
                </a:lnTo>
                <a:lnTo>
                  <a:pt x="264184" y="105052"/>
                </a:lnTo>
                <a:lnTo>
                  <a:pt x="253749" y="115486"/>
                </a:lnTo>
                <a:lnTo>
                  <a:pt x="245555" y="107292"/>
                </a:lnTo>
                <a:lnTo>
                  <a:pt x="255990" y="96858"/>
                </a:lnTo>
                <a:close/>
                <a:moveTo>
                  <a:pt x="246763" y="52813"/>
                </a:moveTo>
                <a:lnTo>
                  <a:pt x="237547" y="62027"/>
                </a:lnTo>
                <a:lnTo>
                  <a:pt x="299036" y="123516"/>
                </a:lnTo>
                <a:lnTo>
                  <a:pt x="308250" y="114300"/>
                </a:lnTo>
                <a:close/>
                <a:moveTo>
                  <a:pt x="81281" y="20862"/>
                </a:moveTo>
                <a:lnTo>
                  <a:pt x="19800" y="82343"/>
                </a:lnTo>
                <a:lnTo>
                  <a:pt x="34855" y="97398"/>
                </a:lnTo>
                <a:lnTo>
                  <a:pt x="42391" y="89862"/>
                </a:lnTo>
                <a:lnTo>
                  <a:pt x="50585" y="98056"/>
                </a:lnTo>
                <a:lnTo>
                  <a:pt x="43049" y="105592"/>
                </a:lnTo>
                <a:lnTo>
                  <a:pt x="58058" y="120601"/>
                </a:lnTo>
                <a:lnTo>
                  <a:pt x="77187" y="101471"/>
                </a:lnTo>
                <a:lnTo>
                  <a:pt x="85381" y="109665"/>
                </a:lnTo>
                <a:lnTo>
                  <a:pt x="66252" y="128795"/>
                </a:lnTo>
                <a:lnTo>
                  <a:pt x="87106" y="149649"/>
                </a:lnTo>
                <a:lnTo>
                  <a:pt x="94636" y="142118"/>
                </a:lnTo>
                <a:lnTo>
                  <a:pt x="102830" y="150312"/>
                </a:lnTo>
                <a:lnTo>
                  <a:pt x="95300" y="157843"/>
                </a:lnTo>
                <a:lnTo>
                  <a:pt x="110318" y="172861"/>
                </a:lnTo>
                <a:lnTo>
                  <a:pt x="171806" y="111387"/>
                </a:lnTo>
                <a:close/>
                <a:moveTo>
                  <a:pt x="304335" y="13246"/>
                </a:moveTo>
                <a:cubicBezTo>
                  <a:pt x="293459" y="13246"/>
                  <a:pt x="282584" y="17304"/>
                  <a:pt x="274163" y="25418"/>
                </a:cubicBezTo>
                <a:lnTo>
                  <a:pt x="254958" y="44620"/>
                </a:lnTo>
                <a:lnTo>
                  <a:pt x="316443" y="106105"/>
                </a:lnTo>
                <a:lnTo>
                  <a:pt x="335644" y="86900"/>
                </a:lnTo>
                <a:cubicBezTo>
                  <a:pt x="352307" y="69608"/>
                  <a:pt x="351798" y="42082"/>
                  <a:pt x="334506" y="25418"/>
                </a:cubicBezTo>
                <a:cubicBezTo>
                  <a:pt x="326086" y="17304"/>
                  <a:pt x="315210" y="13246"/>
                  <a:pt x="304335" y="13246"/>
                </a:cubicBezTo>
                <a:close/>
                <a:moveTo>
                  <a:pt x="304491" y="21"/>
                </a:moveTo>
                <a:cubicBezTo>
                  <a:pt x="318579" y="-364"/>
                  <a:pt x="332814" y="4627"/>
                  <a:pt x="343856" y="15082"/>
                </a:cubicBezTo>
                <a:cubicBezTo>
                  <a:pt x="365941" y="35993"/>
                  <a:pt x="366892" y="70848"/>
                  <a:pt x="345980" y="92932"/>
                </a:cubicBezTo>
                <a:cubicBezTo>
                  <a:pt x="345292" y="93659"/>
                  <a:pt x="344583" y="94367"/>
                  <a:pt x="343856" y="95056"/>
                </a:cubicBezTo>
                <a:lnTo>
                  <a:pt x="324627" y="114289"/>
                </a:lnTo>
                <a:lnTo>
                  <a:pt x="335072" y="124734"/>
                </a:lnTo>
                <a:lnTo>
                  <a:pt x="326878" y="132928"/>
                </a:lnTo>
                <a:lnTo>
                  <a:pt x="316434" y="122484"/>
                </a:lnTo>
                <a:lnTo>
                  <a:pt x="307220" y="131700"/>
                </a:lnTo>
                <a:lnTo>
                  <a:pt x="317635" y="142115"/>
                </a:lnTo>
                <a:lnTo>
                  <a:pt x="309441" y="150309"/>
                </a:lnTo>
                <a:lnTo>
                  <a:pt x="299027" y="139895"/>
                </a:lnTo>
                <a:lnTo>
                  <a:pt x="257887" y="181043"/>
                </a:lnTo>
                <a:lnTo>
                  <a:pt x="356625" y="279781"/>
                </a:lnTo>
                <a:lnTo>
                  <a:pt x="278719" y="357687"/>
                </a:lnTo>
                <a:lnTo>
                  <a:pt x="179989" y="258957"/>
                </a:lnTo>
                <a:lnTo>
                  <a:pt x="77906" y="361062"/>
                </a:lnTo>
                <a:lnTo>
                  <a:pt x="0" y="361062"/>
                </a:lnTo>
                <a:lnTo>
                  <a:pt x="0" y="283156"/>
                </a:lnTo>
                <a:lnTo>
                  <a:pt x="102105" y="181073"/>
                </a:lnTo>
                <a:lnTo>
                  <a:pt x="3375" y="82343"/>
                </a:lnTo>
                <a:lnTo>
                  <a:pt x="81281" y="4437"/>
                </a:lnTo>
                <a:lnTo>
                  <a:pt x="180019" y="103175"/>
                </a:lnTo>
                <a:lnTo>
                  <a:pt x="221167" y="62035"/>
                </a:lnTo>
                <a:lnTo>
                  <a:pt x="210720" y="51588"/>
                </a:lnTo>
                <a:lnTo>
                  <a:pt x="218914" y="43394"/>
                </a:lnTo>
                <a:lnTo>
                  <a:pt x="229362" y="53842"/>
                </a:lnTo>
                <a:lnTo>
                  <a:pt x="238578" y="44628"/>
                </a:lnTo>
                <a:lnTo>
                  <a:pt x="228157" y="34207"/>
                </a:lnTo>
                <a:lnTo>
                  <a:pt x="236351" y="26013"/>
                </a:lnTo>
                <a:lnTo>
                  <a:pt x="246773" y="36435"/>
                </a:lnTo>
                <a:lnTo>
                  <a:pt x="266006" y="17206"/>
                </a:lnTo>
                <a:cubicBezTo>
                  <a:pt x="276462" y="6164"/>
                  <a:pt x="290403" y="405"/>
                  <a:pt x="304491" y="21"/>
                </a:cubicBez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8" name="任意多边形: 形状 145"/>
          <p:cNvSpPr/>
          <p:nvPr/>
        </p:nvSpPr>
        <p:spPr>
          <a:xfrm>
            <a:off x="881269" y="4053052"/>
            <a:ext cx="361062" cy="361062"/>
          </a:xfrm>
          <a:custGeom>
            <a:avLst/>
            <a:gdLst>
              <a:gd name="connsiteX0" fmla="*/ 11588 w 361062"/>
              <a:gd name="connsiteY0" fmla="*/ 299616 h 361062"/>
              <a:gd name="connsiteX1" fmla="*/ 11588 w 361062"/>
              <a:gd name="connsiteY1" fmla="*/ 349475 h 361062"/>
              <a:gd name="connsiteX2" fmla="*/ 61447 w 361062"/>
              <a:gd name="connsiteY2" fmla="*/ 349475 h 361062"/>
              <a:gd name="connsiteX3" fmla="*/ 249676 w 361062"/>
              <a:gd name="connsiteY3" fmla="*/ 189256 h 361062"/>
              <a:gd name="connsiteX4" fmla="*/ 188200 w 361062"/>
              <a:gd name="connsiteY4" fmla="*/ 250745 h 361062"/>
              <a:gd name="connsiteX5" fmla="*/ 203213 w 361062"/>
              <a:gd name="connsiteY5" fmla="*/ 265757 h 361062"/>
              <a:gd name="connsiteX6" fmla="*/ 222333 w 361062"/>
              <a:gd name="connsiteY6" fmla="*/ 246636 h 361062"/>
              <a:gd name="connsiteX7" fmla="*/ 230527 w 361062"/>
              <a:gd name="connsiteY7" fmla="*/ 254830 h 361062"/>
              <a:gd name="connsiteX8" fmla="*/ 211407 w 361062"/>
              <a:gd name="connsiteY8" fmla="*/ 273951 h 361062"/>
              <a:gd name="connsiteX9" fmla="*/ 232249 w 361062"/>
              <a:gd name="connsiteY9" fmla="*/ 294793 h 361062"/>
              <a:gd name="connsiteX10" fmla="*/ 239743 w 361062"/>
              <a:gd name="connsiteY10" fmla="*/ 287299 h 361062"/>
              <a:gd name="connsiteX11" fmla="*/ 247937 w 361062"/>
              <a:gd name="connsiteY11" fmla="*/ 295493 h 361062"/>
              <a:gd name="connsiteX12" fmla="*/ 240443 w 361062"/>
              <a:gd name="connsiteY12" fmla="*/ 302987 h 361062"/>
              <a:gd name="connsiteX13" fmla="*/ 255463 w 361062"/>
              <a:gd name="connsiteY13" fmla="*/ 318007 h 361062"/>
              <a:gd name="connsiteX14" fmla="*/ 274578 w 361062"/>
              <a:gd name="connsiteY14" fmla="*/ 298892 h 361062"/>
              <a:gd name="connsiteX15" fmla="*/ 282772 w 361062"/>
              <a:gd name="connsiteY15" fmla="*/ 307086 h 361062"/>
              <a:gd name="connsiteX16" fmla="*/ 263657 w 361062"/>
              <a:gd name="connsiteY16" fmla="*/ 326201 h 361062"/>
              <a:gd name="connsiteX17" fmla="*/ 278719 w 361062"/>
              <a:gd name="connsiteY17" fmla="*/ 341262 h 361062"/>
              <a:gd name="connsiteX18" fmla="*/ 340200 w 361062"/>
              <a:gd name="connsiteY18" fmla="*/ 279781 h 361062"/>
              <a:gd name="connsiteX19" fmla="*/ 229352 w 361062"/>
              <a:gd name="connsiteY19" fmla="*/ 70220 h 361062"/>
              <a:gd name="connsiteX20" fmla="*/ 13943 w 361062"/>
              <a:gd name="connsiteY20" fmla="*/ 285583 h 361062"/>
              <a:gd name="connsiteX21" fmla="*/ 40602 w 361062"/>
              <a:gd name="connsiteY21" fmla="*/ 312242 h 361062"/>
              <a:gd name="connsiteX22" fmla="*/ 233943 w 361062"/>
              <a:gd name="connsiteY22" fmla="*/ 118900 h 361062"/>
              <a:gd name="connsiteX23" fmla="*/ 242137 w 361062"/>
              <a:gd name="connsiteY23" fmla="*/ 127094 h 361062"/>
              <a:gd name="connsiteX24" fmla="*/ 48796 w 361062"/>
              <a:gd name="connsiteY24" fmla="*/ 320436 h 361062"/>
              <a:gd name="connsiteX25" fmla="*/ 75480 w 361062"/>
              <a:gd name="connsiteY25" fmla="*/ 347120 h 361062"/>
              <a:gd name="connsiteX26" fmla="*/ 290843 w 361062"/>
              <a:gd name="connsiteY26" fmla="*/ 131711 h 361062"/>
              <a:gd name="connsiteX27" fmla="*/ 264184 w 361062"/>
              <a:gd name="connsiteY27" fmla="*/ 105052 h 361062"/>
              <a:gd name="connsiteX28" fmla="*/ 253749 w 361062"/>
              <a:gd name="connsiteY28" fmla="*/ 115486 h 361062"/>
              <a:gd name="connsiteX29" fmla="*/ 245555 w 361062"/>
              <a:gd name="connsiteY29" fmla="*/ 107292 h 361062"/>
              <a:gd name="connsiteX30" fmla="*/ 255990 w 361062"/>
              <a:gd name="connsiteY30" fmla="*/ 96858 h 361062"/>
              <a:gd name="connsiteX31" fmla="*/ 246763 w 361062"/>
              <a:gd name="connsiteY31" fmla="*/ 52813 h 361062"/>
              <a:gd name="connsiteX32" fmla="*/ 237547 w 361062"/>
              <a:gd name="connsiteY32" fmla="*/ 62027 h 361062"/>
              <a:gd name="connsiteX33" fmla="*/ 299036 w 361062"/>
              <a:gd name="connsiteY33" fmla="*/ 123516 h 361062"/>
              <a:gd name="connsiteX34" fmla="*/ 308250 w 361062"/>
              <a:gd name="connsiteY34" fmla="*/ 114300 h 361062"/>
              <a:gd name="connsiteX35" fmla="*/ 81281 w 361062"/>
              <a:gd name="connsiteY35" fmla="*/ 20862 h 361062"/>
              <a:gd name="connsiteX36" fmla="*/ 19800 w 361062"/>
              <a:gd name="connsiteY36" fmla="*/ 82343 h 361062"/>
              <a:gd name="connsiteX37" fmla="*/ 34855 w 361062"/>
              <a:gd name="connsiteY37" fmla="*/ 97398 h 361062"/>
              <a:gd name="connsiteX38" fmla="*/ 42391 w 361062"/>
              <a:gd name="connsiteY38" fmla="*/ 89862 h 361062"/>
              <a:gd name="connsiteX39" fmla="*/ 50585 w 361062"/>
              <a:gd name="connsiteY39" fmla="*/ 98056 h 361062"/>
              <a:gd name="connsiteX40" fmla="*/ 43049 w 361062"/>
              <a:gd name="connsiteY40" fmla="*/ 105592 h 361062"/>
              <a:gd name="connsiteX41" fmla="*/ 58058 w 361062"/>
              <a:gd name="connsiteY41" fmla="*/ 120601 h 361062"/>
              <a:gd name="connsiteX42" fmla="*/ 77187 w 361062"/>
              <a:gd name="connsiteY42" fmla="*/ 101471 h 361062"/>
              <a:gd name="connsiteX43" fmla="*/ 85381 w 361062"/>
              <a:gd name="connsiteY43" fmla="*/ 109665 h 361062"/>
              <a:gd name="connsiteX44" fmla="*/ 66252 w 361062"/>
              <a:gd name="connsiteY44" fmla="*/ 128795 h 361062"/>
              <a:gd name="connsiteX45" fmla="*/ 87106 w 361062"/>
              <a:gd name="connsiteY45" fmla="*/ 149649 h 361062"/>
              <a:gd name="connsiteX46" fmla="*/ 94636 w 361062"/>
              <a:gd name="connsiteY46" fmla="*/ 142118 h 361062"/>
              <a:gd name="connsiteX47" fmla="*/ 102830 w 361062"/>
              <a:gd name="connsiteY47" fmla="*/ 150312 h 361062"/>
              <a:gd name="connsiteX48" fmla="*/ 95300 w 361062"/>
              <a:gd name="connsiteY48" fmla="*/ 157843 h 361062"/>
              <a:gd name="connsiteX49" fmla="*/ 110318 w 361062"/>
              <a:gd name="connsiteY49" fmla="*/ 172861 h 361062"/>
              <a:gd name="connsiteX50" fmla="*/ 171806 w 361062"/>
              <a:gd name="connsiteY50" fmla="*/ 111387 h 361062"/>
              <a:gd name="connsiteX51" fmla="*/ 304335 w 361062"/>
              <a:gd name="connsiteY51" fmla="*/ 13246 h 361062"/>
              <a:gd name="connsiteX52" fmla="*/ 274163 w 361062"/>
              <a:gd name="connsiteY52" fmla="*/ 25418 h 361062"/>
              <a:gd name="connsiteX53" fmla="*/ 254958 w 361062"/>
              <a:gd name="connsiteY53" fmla="*/ 44620 h 361062"/>
              <a:gd name="connsiteX54" fmla="*/ 316443 w 361062"/>
              <a:gd name="connsiteY54" fmla="*/ 106105 h 361062"/>
              <a:gd name="connsiteX55" fmla="*/ 335644 w 361062"/>
              <a:gd name="connsiteY55" fmla="*/ 86900 h 361062"/>
              <a:gd name="connsiteX56" fmla="*/ 334506 w 361062"/>
              <a:gd name="connsiteY56" fmla="*/ 25418 h 361062"/>
              <a:gd name="connsiteX57" fmla="*/ 304335 w 361062"/>
              <a:gd name="connsiteY57" fmla="*/ 13246 h 361062"/>
              <a:gd name="connsiteX58" fmla="*/ 304491 w 361062"/>
              <a:gd name="connsiteY58" fmla="*/ 21 h 361062"/>
              <a:gd name="connsiteX59" fmla="*/ 343856 w 361062"/>
              <a:gd name="connsiteY59" fmla="*/ 15082 h 361062"/>
              <a:gd name="connsiteX60" fmla="*/ 345980 w 361062"/>
              <a:gd name="connsiteY60" fmla="*/ 92932 h 361062"/>
              <a:gd name="connsiteX61" fmla="*/ 343856 w 361062"/>
              <a:gd name="connsiteY61" fmla="*/ 95056 h 361062"/>
              <a:gd name="connsiteX62" fmla="*/ 324627 w 361062"/>
              <a:gd name="connsiteY62" fmla="*/ 114289 h 361062"/>
              <a:gd name="connsiteX63" fmla="*/ 335072 w 361062"/>
              <a:gd name="connsiteY63" fmla="*/ 124734 h 361062"/>
              <a:gd name="connsiteX64" fmla="*/ 326878 w 361062"/>
              <a:gd name="connsiteY64" fmla="*/ 132928 h 361062"/>
              <a:gd name="connsiteX65" fmla="*/ 316434 w 361062"/>
              <a:gd name="connsiteY65" fmla="*/ 122484 h 361062"/>
              <a:gd name="connsiteX66" fmla="*/ 307220 w 361062"/>
              <a:gd name="connsiteY66" fmla="*/ 131700 h 361062"/>
              <a:gd name="connsiteX67" fmla="*/ 317635 w 361062"/>
              <a:gd name="connsiteY67" fmla="*/ 142115 h 361062"/>
              <a:gd name="connsiteX68" fmla="*/ 309441 w 361062"/>
              <a:gd name="connsiteY68" fmla="*/ 150309 h 361062"/>
              <a:gd name="connsiteX69" fmla="*/ 299027 w 361062"/>
              <a:gd name="connsiteY69" fmla="*/ 139895 h 361062"/>
              <a:gd name="connsiteX70" fmla="*/ 257887 w 361062"/>
              <a:gd name="connsiteY70" fmla="*/ 181043 h 361062"/>
              <a:gd name="connsiteX71" fmla="*/ 356625 w 361062"/>
              <a:gd name="connsiteY71" fmla="*/ 279781 h 361062"/>
              <a:gd name="connsiteX72" fmla="*/ 278719 w 361062"/>
              <a:gd name="connsiteY72" fmla="*/ 357687 h 361062"/>
              <a:gd name="connsiteX73" fmla="*/ 179989 w 361062"/>
              <a:gd name="connsiteY73" fmla="*/ 258957 h 361062"/>
              <a:gd name="connsiteX74" fmla="*/ 77906 w 361062"/>
              <a:gd name="connsiteY74" fmla="*/ 361062 h 361062"/>
              <a:gd name="connsiteX75" fmla="*/ 0 w 361062"/>
              <a:gd name="connsiteY75" fmla="*/ 361062 h 361062"/>
              <a:gd name="connsiteX76" fmla="*/ 0 w 361062"/>
              <a:gd name="connsiteY76" fmla="*/ 283156 h 361062"/>
              <a:gd name="connsiteX77" fmla="*/ 102105 w 361062"/>
              <a:gd name="connsiteY77" fmla="*/ 181073 h 361062"/>
              <a:gd name="connsiteX78" fmla="*/ 3375 w 361062"/>
              <a:gd name="connsiteY78" fmla="*/ 82343 h 361062"/>
              <a:gd name="connsiteX79" fmla="*/ 81281 w 361062"/>
              <a:gd name="connsiteY79" fmla="*/ 4437 h 361062"/>
              <a:gd name="connsiteX80" fmla="*/ 180019 w 361062"/>
              <a:gd name="connsiteY80" fmla="*/ 103175 h 361062"/>
              <a:gd name="connsiteX81" fmla="*/ 221167 w 361062"/>
              <a:gd name="connsiteY81" fmla="*/ 62035 h 361062"/>
              <a:gd name="connsiteX82" fmla="*/ 210720 w 361062"/>
              <a:gd name="connsiteY82" fmla="*/ 51588 h 361062"/>
              <a:gd name="connsiteX83" fmla="*/ 218914 w 361062"/>
              <a:gd name="connsiteY83" fmla="*/ 43394 h 361062"/>
              <a:gd name="connsiteX84" fmla="*/ 229362 w 361062"/>
              <a:gd name="connsiteY84" fmla="*/ 53842 h 361062"/>
              <a:gd name="connsiteX85" fmla="*/ 238578 w 361062"/>
              <a:gd name="connsiteY85" fmla="*/ 44628 h 361062"/>
              <a:gd name="connsiteX86" fmla="*/ 228157 w 361062"/>
              <a:gd name="connsiteY86" fmla="*/ 34207 h 361062"/>
              <a:gd name="connsiteX87" fmla="*/ 236351 w 361062"/>
              <a:gd name="connsiteY87" fmla="*/ 26013 h 361062"/>
              <a:gd name="connsiteX88" fmla="*/ 246773 w 361062"/>
              <a:gd name="connsiteY88" fmla="*/ 36435 h 361062"/>
              <a:gd name="connsiteX89" fmla="*/ 266006 w 361062"/>
              <a:gd name="connsiteY89" fmla="*/ 17206 h 361062"/>
              <a:gd name="connsiteX90" fmla="*/ 304491 w 361062"/>
              <a:gd name="connsiteY90" fmla="*/ 21 h 36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61062" h="361062">
                <a:moveTo>
                  <a:pt x="11588" y="299616"/>
                </a:moveTo>
                <a:lnTo>
                  <a:pt x="11588" y="349475"/>
                </a:lnTo>
                <a:lnTo>
                  <a:pt x="61447" y="349475"/>
                </a:lnTo>
                <a:close/>
                <a:moveTo>
                  <a:pt x="249676" y="189256"/>
                </a:moveTo>
                <a:lnTo>
                  <a:pt x="188200" y="250745"/>
                </a:lnTo>
                <a:lnTo>
                  <a:pt x="203213" y="265757"/>
                </a:lnTo>
                <a:lnTo>
                  <a:pt x="222333" y="246636"/>
                </a:lnTo>
                <a:lnTo>
                  <a:pt x="230527" y="254830"/>
                </a:lnTo>
                <a:lnTo>
                  <a:pt x="211407" y="273951"/>
                </a:lnTo>
                <a:lnTo>
                  <a:pt x="232249" y="294793"/>
                </a:lnTo>
                <a:lnTo>
                  <a:pt x="239743" y="287299"/>
                </a:lnTo>
                <a:lnTo>
                  <a:pt x="247937" y="295493"/>
                </a:lnTo>
                <a:lnTo>
                  <a:pt x="240443" y="302987"/>
                </a:lnTo>
                <a:lnTo>
                  <a:pt x="255463" y="318007"/>
                </a:lnTo>
                <a:lnTo>
                  <a:pt x="274578" y="298892"/>
                </a:lnTo>
                <a:lnTo>
                  <a:pt x="282772" y="307086"/>
                </a:lnTo>
                <a:lnTo>
                  <a:pt x="263657" y="326201"/>
                </a:lnTo>
                <a:lnTo>
                  <a:pt x="278719" y="341262"/>
                </a:lnTo>
                <a:lnTo>
                  <a:pt x="340200" y="279781"/>
                </a:lnTo>
                <a:close/>
                <a:moveTo>
                  <a:pt x="229352" y="70220"/>
                </a:moveTo>
                <a:lnTo>
                  <a:pt x="13943" y="285583"/>
                </a:lnTo>
                <a:lnTo>
                  <a:pt x="40602" y="312242"/>
                </a:lnTo>
                <a:lnTo>
                  <a:pt x="233943" y="118900"/>
                </a:lnTo>
                <a:lnTo>
                  <a:pt x="242137" y="127094"/>
                </a:lnTo>
                <a:lnTo>
                  <a:pt x="48796" y="320436"/>
                </a:lnTo>
                <a:lnTo>
                  <a:pt x="75480" y="347120"/>
                </a:lnTo>
                <a:lnTo>
                  <a:pt x="290843" y="131711"/>
                </a:lnTo>
                <a:lnTo>
                  <a:pt x="264184" y="105052"/>
                </a:lnTo>
                <a:lnTo>
                  <a:pt x="253749" y="115486"/>
                </a:lnTo>
                <a:lnTo>
                  <a:pt x="245555" y="107292"/>
                </a:lnTo>
                <a:lnTo>
                  <a:pt x="255990" y="96858"/>
                </a:lnTo>
                <a:close/>
                <a:moveTo>
                  <a:pt x="246763" y="52813"/>
                </a:moveTo>
                <a:lnTo>
                  <a:pt x="237547" y="62027"/>
                </a:lnTo>
                <a:lnTo>
                  <a:pt x="299036" y="123516"/>
                </a:lnTo>
                <a:lnTo>
                  <a:pt x="308250" y="114300"/>
                </a:lnTo>
                <a:close/>
                <a:moveTo>
                  <a:pt x="81281" y="20862"/>
                </a:moveTo>
                <a:lnTo>
                  <a:pt x="19800" y="82343"/>
                </a:lnTo>
                <a:lnTo>
                  <a:pt x="34855" y="97398"/>
                </a:lnTo>
                <a:lnTo>
                  <a:pt x="42391" y="89862"/>
                </a:lnTo>
                <a:lnTo>
                  <a:pt x="50585" y="98056"/>
                </a:lnTo>
                <a:lnTo>
                  <a:pt x="43049" y="105592"/>
                </a:lnTo>
                <a:lnTo>
                  <a:pt x="58058" y="120601"/>
                </a:lnTo>
                <a:lnTo>
                  <a:pt x="77187" y="101471"/>
                </a:lnTo>
                <a:lnTo>
                  <a:pt x="85381" y="109665"/>
                </a:lnTo>
                <a:lnTo>
                  <a:pt x="66252" y="128795"/>
                </a:lnTo>
                <a:lnTo>
                  <a:pt x="87106" y="149649"/>
                </a:lnTo>
                <a:lnTo>
                  <a:pt x="94636" y="142118"/>
                </a:lnTo>
                <a:lnTo>
                  <a:pt x="102830" y="150312"/>
                </a:lnTo>
                <a:lnTo>
                  <a:pt x="95300" y="157843"/>
                </a:lnTo>
                <a:lnTo>
                  <a:pt x="110318" y="172861"/>
                </a:lnTo>
                <a:lnTo>
                  <a:pt x="171806" y="111387"/>
                </a:lnTo>
                <a:close/>
                <a:moveTo>
                  <a:pt x="304335" y="13246"/>
                </a:moveTo>
                <a:cubicBezTo>
                  <a:pt x="293459" y="13246"/>
                  <a:pt x="282584" y="17304"/>
                  <a:pt x="274163" y="25418"/>
                </a:cubicBezTo>
                <a:lnTo>
                  <a:pt x="254958" y="44620"/>
                </a:lnTo>
                <a:lnTo>
                  <a:pt x="316443" y="106105"/>
                </a:lnTo>
                <a:lnTo>
                  <a:pt x="335644" y="86900"/>
                </a:lnTo>
                <a:cubicBezTo>
                  <a:pt x="352307" y="69608"/>
                  <a:pt x="351798" y="42082"/>
                  <a:pt x="334506" y="25418"/>
                </a:cubicBezTo>
                <a:cubicBezTo>
                  <a:pt x="326086" y="17304"/>
                  <a:pt x="315210" y="13246"/>
                  <a:pt x="304335" y="13246"/>
                </a:cubicBezTo>
                <a:close/>
                <a:moveTo>
                  <a:pt x="304491" y="21"/>
                </a:moveTo>
                <a:cubicBezTo>
                  <a:pt x="318579" y="-364"/>
                  <a:pt x="332814" y="4627"/>
                  <a:pt x="343856" y="15082"/>
                </a:cubicBezTo>
                <a:cubicBezTo>
                  <a:pt x="365941" y="35993"/>
                  <a:pt x="366892" y="70848"/>
                  <a:pt x="345980" y="92932"/>
                </a:cubicBezTo>
                <a:cubicBezTo>
                  <a:pt x="345292" y="93659"/>
                  <a:pt x="344583" y="94367"/>
                  <a:pt x="343856" y="95056"/>
                </a:cubicBezTo>
                <a:lnTo>
                  <a:pt x="324627" y="114289"/>
                </a:lnTo>
                <a:lnTo>
                  <a:pt x="335072" y="124734"/>
                </a:lnTo>
                <a:lnTo>
                  <a:pt x="326878" y="132928"/>
                </a:lnTo>
                <a:lnTo>
                  <a:pt x="316434" y="122484"/>
                </a:lnTo>
                <a:lnTo>
                  <a:pt x="307220" y="131700"/>
                </a:lnTo>
                <a:lnTo>
                  <a:pt x="317635" y="142115"/>
                </a:lnTo>
                <a:lnTo>
                  <a:pt x="309441" y="150309"/>
                </a:lnTo>
                <a:lnTo>
                  <a:pt x="299027" y="139895"/>
                </a:lnTo>
                <a:lnTo>
                  <a:pt x="257887" y="181043"/>
                </a:lnTo>
                <a:lnTo>
                  <a:pt x="356625" y="279781"/>
                </a:lnTo>
                <a:lnTo>
                  <a:pt x="278719" y="357687"/>
                </a:lnTo>
                <a:lnTo>
                  <a:pt x="179989" y="258957"/>
                </a:lnTo>
                <a:lnTo>
                  <a:pt x="77906" y="361062"/>
                </a:lnTo>
                <a:lnTo>
                  <a:pt x="0" y="361062"/>
                </a:lnTo>
                <a:lnTo>
                  <a:pt x="0" y="283156"/>
                </a:lnTo>
                <a:lnTo>
                  <a:pt x="102105" y="181073"/>
                </a:lnTo>
                <a:lnTo>
                  <a:pt x="3375" y="82343"/>
                </a:lnTo>
                <a:lnTo>
                  <a:pt x="81281" y="4437"/>
                </a:lnTo>
                <a:lnTo>
                  <a:pt x="180019" y="103175"/>
                </a:lnTo>
                <a:lnTo>
                  <a:pt x="221167" y="62035"/>
                </a:lnTo>
                <a:lnTo>
                  <a:pt x="210720" y="51588"/>
                </a:lnTo>
                <a:lnTo>
                  <a:pt x="218914" y="43394"/>
                </a:lnTo>
                <a:lnTo>
                  <a:pt x="229362" y="53842"/>
                </a:lnTo>
                <a:lnTo>
                  <a:pt x="238578" y="44628"/>
                </a:lnTo>
                <a:lnTo>
                  <a:pt x="228157" y="34207"/>
                </a:lnTo>
                <a:lnTo>
                  <a:pt x="236351" y="26013"/>
                </a:lnTo>
                <a:lnTo>
                  <a:pt x="246773" y="36435"/>
                </a:lnTo>
                <a:lnTo>
                  <a:pt x="266006" y="17206"/>
                </a:lnTo>
                <a:cubicBezTo>
                  <a:pt x="276462" y="6164"/>
                  <a:pt x="290403" y="405"/>
                  <a:pt x="304491" y="21"/>
                </a:cubicBez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95325" y="1439913"/>
            <a:ext cx="0" cy="546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0695" y="1964770"/>
            <a:ext cx="109260" cy="10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2261" y="488849"/>
            <a:ext cx="1102616" cy="10147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Inter" panose="02000503000000020004" charset="0"/>
              </a:rPr>
              <a:t>04</a:t>
            </a:r>
            <a:endParaRPr lang="en-US" sz="6000" b="1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cs typeface="Inter" panose="0200050300000002000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0314" y="1491529"/>
            <a:ext cx="453390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cs typeface="Inter" panose="02000503000000020004" charset="0"/>
              </a:rPr>
              <a:t>Conclusion and Recommendations</a:t>
            </a:r>
            <a:endParaRPr lang="en-US" sz="2400" dirty="0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36260" y="4551060"/>
            <a:ext cx="5130032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pic>
        <p:nvPicPr>
          <p:cNvPr id="6" name="Picture Placeholder 5" descr="free-photo-of-a-car-on-a-tow-truck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736080" y="1130935"/>
            <a:ext cx="5130165" cy="342011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40130" y="1964690"/>
            <a:ext cx="4371340" cy="36055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indent="0">
              <a:lnSpc>
                <a:spcPct val="130000"/>
              </a:lnSpc>
              <a:spcAft>
                <a:spcPts val="0"/>
              </a:spcAft>
              <a:buFont typeface="+mj-lt"/>
              <a:buNone/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  <a:sym typeface="+mn-ea"/>
              </a:rPr>
              <a:t>The following are our recommendations ;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  <a:sym typeface="+mn-ea"/>
              </a:rPr>
              <a:t>The city to put restrictions on vehicles allowed in roads to be below ten years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  <a:sym typeface="+mn-ea"/>
              </a:rPr>
              <a:t>The city lowers the speed limit during afternoon/rush hour or more patrol in the 30-40 mph zones.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  <a:sym typeface="+mn-ea"/>
              </a:rPr>
              <a:t> The city should increase the traffic control devices to reduce in accidents occurences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95325" y="1439913"/>
            <a:ext cx="0" cy="546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0695" y="1964770"/>
            <a:ext cx="109260" cy="10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88244" y="1783191"/>
            <a:ext cx="4585749" cy="2651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30000"/>
              </a:lnSpc>
              <a:spcAft>
                <a:spcPts val="0"/>
              </a:spcAft>
              <a:buFont typeface="+mj-lt"/>
              <a:buNone/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The following are our recommendations ;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The city to put restrictions on vehicles allowed in roads to be below ten years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The city lowers the speed limit during afternoon/rush hour or more patrol in the 30-40 mph zones.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 The city should increase the traffic control devices to reduce in accidents occurences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36260" y="4551060"/>
            <a:ext cx="5130032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pic>
        <p:nvPicPr>
          <p:cNvPr id="6" name="Picture Placeholder 5" descr="free-photo-of-a-car-on-a-tow-truck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736080" y="1130935"/>
            <a:ext cx="5130165" cy="3420110"/>
          </a:xfrm>
          <a:prstGeom prst="rect">
            <a:avLst/>
          </a:prstGeom>
        </p:spPr>
      </p:pic>
      <p:sp>
        <p:nvSpPr>
          <p:cNvPr id="2" name="矩形 3"/>
          <p:cNvSpPr/>
          <p:nvPr/>
        </p:nvSpPr>
        <p:spPr>
          <a:xfrm>
            <a:off x="988244" y="1130849"/>
            <a:ext cx="2638425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en-US" sz="2400" dirty="0">
                <a:solidFill>
                  <a:schemeClr val="accent1"/>
                </a:solidFill>
                <a:cs typeface="Inter" panose="02000503000000020004" charset="0"/>
              </a:rPr>
              <a:t>Recommendations:</a:t>
            </a:r>
            <a:endParaRPr lang="en-US" sz="2400" dirty="0">
              <a:solidFill>
                <a:schemeClr val="accent1"/>
              </a:solidFill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95325" y="1439913"/>
            <a:ext cx="0" cy="546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0695" y="1964770"/>
            <a:ext cx="109260" cy="10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2261" y="1741069"/>
            <a:ext cx="1102616" cy="10147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Inter" panose="02000503000000020004" charset="0"/>
              </a:rPr>
              <a:t>05</a:t>
            </a:r>
            <a:endParaRPr lang="en-US" sz="6000" b="1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cs typeface="Inter" panose="0200050300000002000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0314" y="2592619"/>
            <a:ext cx="191643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cs typeface="Inter" panose="02000503000000020004" charset="0"/>
              </a:rPr>
              <a:t>Visualizations</a:t>
            </a:r>
            <a:endParaRPr lang="en-US" sz="2400" dirty="0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0314" y="3308461"/>
            <a:ext cx="4585749" cy="73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30000"/>
              </a:lnSpc>
              <a:spcAft>
                <a:spcPts val="0"/>
              </a:spcAft>
              <a:buFont typeface="+mj-lt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To visualize this we will use 4 diagrams we extracted from the several in the notebook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92395" y="5627385"/>
            <a:ext cx="5130032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pic>
        <p:nvPicPr>
          <p:cNvPr id="3" name="Picture Placeholder 2" descr="pexels-fauxels-318429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292215" y="2371090"/>
            <a:ext cx="5130165" cy="32518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PP_MARK_KEY" val="b5574968-1ab4-4b18-88ad-6170a953f078"/>
  <p:tag name="COMMONDATA" val="eyJoZGlkIjoiMmNmYmEwOWQ4Y2Q0M2IxMGZkNjI4ZjhkZDQyNzg1OTYifQ=="/>
</p:tagLst>
</file>

<file path=ppt/theme/theme1.xml><?xml version="1.0" encoding="utf-8"?>
<a:theme xmlns:a="http://schemas.openxmlformats.org/drawingml/2006/main" name="Office Theme">
  <a:themeElements>
    <a:clrScheme name="宏格沃兹学院（浅）">
      <a:dk1>
        <a:srgbClr val="000000"/>
      </a:dk1>
      <a:lt1>
        <a:srgbClr val="FFFFFF"/>
      </a:lt1>
      <a:dk2>
        <a:srgbClr val="001326"/>
      </a:dk2>
      <a:lt2>
        <a:srgbClr val="E7E6E6"/>
      </a:lt2>
      <a:accent1>
        <a:srgbClr val="007FFE"/>
      </a:accent1>
      <a:accent2>
        <a:srgbClr val="19C065"/>
      </a:accent2>
      <a:accent3>
        <a:srgbClr val="F0BD00"/>
      </a:accent3>
      <a:accent4>
        <a:srgbClr val="F12200"/>
      </a:accent4>
      <a:accent5>
        <a:srgbClr val="E002BB"/>
      </a:accent5>
      <a:accent6>
        <a:srgbClr val="A5A5A5"/>
      </a:accent6>
      <a:hlink>
        <a:srgbClr val="007FFE"/>
      </a:hlink>
      <a:folHlink>
        <a:srgbClr val="F20000"/>
      </a:folHlink>
    </a:clrScheme>
    <a:fontScheme name="自定义 23">
      <a:majorFont>
        <a:latin typeface="Inter"/>
        <a:ea typeface="Inter"/>
        <a:cs typeface=""/>
      </a:majorFont>
      <a:minorFont>
        <a:latin typeface="Inter"/>
        <a:ea typeface="Inter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>
                <a:alpha val="85000"/>
              </a:schemeClr>
            </a:gs>
            <a:gs pos="100000">
              <a:schemeClr val="accent1">
                <a:lumMod val="75000"/>
              </a:schemeClr>
            </a:gs>
          </a:gsLst>
          <a:lin ang="42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Inter"/>
        <a:font script="Hebr" typeface="Inter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ajorFont>
      <a:minorFont>
        <a:latin typeface="Inter"/>
        <a:ea typeface=""/>
        <a:cs typeface=""/>
        <a:font script="Jpan" typeface="游ゴシック"/>
        <a:font script="Hang" typeface="맑은 고딕"/>
        <a:font script="Hans" typeface="Inter"/>
        <a:font script="Hant" typeface="新細明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Inter"/>
        <a:font script="Hebr" typeface="Inter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3487</Words>
  <Application>WPS Presentation</Application>
  <PresentationFormat>宽屏</PresentationFormat>
  <Paragraphs>111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Arial</vt:lpstr>
      <vt:lpstr>SimSun</vt:lpstr>
      <vt:lpstr>Wingdings</vt:lpstr>
      <vt:lpstr>Inter</vt:lpstr>
      <vt:lpstr>Corbel</vt:lpstr>
      <vt:lpstr>Inter Black</vt:lpstr>
      <vt:lpstr>思源黑体 CN Medium</vt:lpstr>
      <vt:lpstr>Microsoft YaHei</vt:lpstr>
      <vt:lpstr>Arial Unicode MS</vt:lpstr>
      <vt:lpstr>Arial Black</vt:lpstr>
      <vt:lpstr>思源黑体 CN Bold</vt:lpstr>
      <vt:lpstr>思源黑体 CN Light</vt:lpstr>
      <vt:lpstr>Helvetica Neue Medium</vt:lpstr>
      <vt:lpstr>Calibri</vt:lpstr>
      <vt:lpstr>Gill Sans</vt:lpstr>
      <vt:lpstr>Gill Sans MT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thuma39467</dc:creator>
  <cp:lastModifiedBy>Mark Kuria</cp:lastModifiedBy>
  <cp:revision>297</cp:revision>
  <cp:lastPrinted>2016-11-16T14:45:00Z</cp:lastPrinted>
  <dcterms:created xsi:type="dcterms:W3CDTF">2016-07-23T12:48:00Z</dcterms:created>
  <dcterms:modified xsi:type="dcterms:W3CDTF">2024-02-14T10:40:15Z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1033-12.2.0.13431</vt:lpwstr>
  </property>
  <property fmtid="{D5CDD505-2E9C-101B-9397-08002B2CF9AE}" pid="3" name="ICV">
    <vt:lpwstr>50E0BE87B9B24E45BDAE46DAABEE6F35_11</vt:lpwstr>
  </property>
</Properties>
</file>